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6"/>
  </p:sldMasterIdLst>
  <p:notesMasterIdLst>
    <p:notesMasterId r:id="rId29"/>
  </p:notesMasterIdLst>
  <p:handoutMasterIdLst>
    <p:handoutMasterId r:id="rId30"/>
  </p:handoutMasterIdLst>
  <p:sldIdLst>
    <p:sldId id="275" r:id="rId17"/>
    <p:sldId id="274" r:id="rId18"/>
    <p:sldId id="289" r:id="rId19"/>
    <p:sldId id="286" r:id="rId20"/>
    <p:sldId id="283" r:id="rId21"/>
    <p:sldId id="290" r:id="rId22"/>
    <p:sldId id="300" r:id="rId23"/>
    <p:sldId id="299" r:id="rId24"/>
    <p:sldId id="301" r:id="rId25"/>
    <p:sldId id="302" r:id="rId26"/>
    <p:sldId id="303" r:id="rId27"/>
    <p:sldId id="304" r:id="rId28"/>
  </p:sldIdLst>
  <p:sldSz cx="12192000" cy="6858000"/>
  <p:notesSz cx="6858000" cy="9144000"/>
  <p:embeddedFontLst>
    <p:embeddedFont>
      <p:font typeface="Roboto" panose="02000000000000000000" pitchFamily="2" charset="0"/>
      <p:regular r:id="rId31"/>
      <p:bold r:id="rId32"/>
      <p:italic r:id="rId33"/>
      <p:boldItalic r:id="rId34"/>
    </p:embeddedFont>
    <p:embeddedFont>
      <p:font typeface="Swedbank Headline Black" panose="02000000000000000000" pitchFamily="50" charset="0"/>
      <p:bold r:id="rId35"/>
    </p:embeddedFont>
    <p:embeddedFont>
      <p:font typeface="Swedbank Headline Bold" panose="02000000000000000000" pitchFamily="50" charset="0"/>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7" autoAdjust="0"/>
  </p:normalViewPr>
  <p:slideViewPr>
    <p:cSldViewPr snapToGrid="0" showGuides="1">
      <p:cViewPr varScale="1">
        <p:scale>
          <a:sx n="71" d="100"/>
          <a:sy n="71" d="100"/>
        </p:scale>
        <p:origin x="224" y="36"/>
      </p:cViewPr>
      <p:guideLst/>
    </p:cSldViewPr>
  </p:slideViewPr>
  <p:notesTextViewPr>
    <p:cViewPr>
      <p:scale>
        <a:sx n="3" d="2"/>
        <a:sy n="3" d="2"/>
      </p:scale>
      <p:origin x="0" y="0"/>
    </p:cViewPr>
  </p:notesTextViewPr>
  <p:sorterViewPr>
    <p:cViewPr>
      <p:scale>
        <a:sx n="100" d="100"/>
        <a:sy n="100" d="100"/>
      </p:scale>
      <p:origin x="0" y="-5512"/>
    </p:cViewPr>
  </p:sorterViewPr>
  <p:notesViewPr>
    <p:cSldViewPr snapToGrid="0">
      <p:cViewPr varScale="1">
        <p:scale>
          <a:sx n="92" d="100"/>
          <a:sy n="92" d="100"/>
        </p:scale>
        <p:origin x="261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font" Target="fonts/font4.fntdata"/><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xml"/><Relationship Id="rId20" Type="http://schemas.openxmlformats.org/officeDocument/2006/relationships/slide" Target="slides/slide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8.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font" Target="fonts/font6.fntdata"/><Relationship Id="rId10" Type="http://schemas.openxmlformats.org/officeDocument/2006/relationships/customXml" Target="../customXml/item10.xml"/><Relationship Id="rId19" Type="http://schemas.openxmlformats.org/officeDocument/2006/relationships/slide" Target="slides/slide3.xml"/><Relationship Id="rId31" Type="http://schemas.openxmlformats.org/officeDocument/2006/relationships/font" Target="fonts/font1.fntdata"/><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handoutMaster" Target="handoutMasters/handoutMaster1.xml"/><Relationship Id="rId3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A7650B3-11A8-4112-AACF-02286E536B64}"/>
              </a:ext>
            </a:extLst>
          </p:cNvPr>
          <p:cNvSpPr>
            <a:spLocks noGrp="1"/>
          </p:cNvSpPr>
          <p:nvPr>
            <p:ph type="dt" idx="1"/>
          </p:nvPr>
        </p:nvSpPr>
        <p:spPr>
          <a:xfrm>
            <a:off x="4760535" y="8752305"/>
            <a:ext cx="159259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09 December 2025</a:t>
            </a:fld>
            <a:endParaRPr lang="en-GB" sz="800" dirty="0"/>
          </a:p>
        </p:txBody>
      </p:sp>
      <p:sp>
        <p:nvSpPr>
          <p:cNvPr id="11" name="Slide Number Placeholder 9">
            <a:extLst>
              <a:ext uri="{FF2B5EF4-FFF2-40B4-BE49-F238E27FC236}">
                <a16:creationId xmlns:a16="http://schemas.microsoft.com/office/drawing/2014/main" id="{707587DC-3356-4DEF-AB7B-98460ED01335}"/>
              </a:ext>
            </a:extLst>
          </p:cNvPr>
          <p:cNvSpPr>
            <a:spLocks noGrp="1"/>
          </p:cNvSpPr>
          <p:nvPr>
            <p:ph type="sldNum" sz="quarter" idx="3"/>
          </p:nvPr>
        </p:nvSpPr>
        <p:spPr>
          <a:xfrm>
            <a:off x="4760535" y="8570490"/>
            <a:ext cx="159259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dirty="0"/>
          </a:p>
        </p:txBody>
      </p:sp>
      <p:sp>
        <p:nvSpPr>
          <p:cNvPr id="12" name="Footer Placeholder 10">
            <a:extLst>
              <a:ext uri="{FF2B5EF4-FFF2-40B4-BE49-F238E27FC236}">
                <a16:creationId xmlns:a16="http://schemas.microsoft.com/office/drawing/2014/main" id="{303B5240-CABE-47D7-B1F4-A5E13FBC77FB}"/>
              </a:ext>
            </a:extLst>
          </p:cNvPr>
          <p:cNvSpPr>
            <a:spLocks noGrp="1"/>
          </p:cNvSpPr>
          <p:nvPr>
            <p:ph type="ftr" sz="quarter" idx="2"/>
          </p:nvPr>
        </p:nvSpPr>
        <p:spPr>
          <a:xfrm>
            <a:off x="446366" y="8752305"/>
            <a:ext cx="4308538" cy="152702"/>
          </a:xfrm>
          <a:prstGeom prst="rect">
            <a:avLst/>
          </a:prstGeom>
        </p:spPr>
        <p:txBody>
          <a:bodyPr vert="horz" lIns="0" tIns="0" rIns="0" bIns="0" rtlCol="0" anchor="t" anchorCtr="0"/>
          <a:lstStyle>
            <a:lvl1pPr algn="l">
              <a:defRPr sz="800">
                <a:latin typeface="+mn-lt"/>
              </a:defRPr>
            </a:lvl1pPr>
          </a:lstStyle>
          <a:p>
            <a:endParaRPr lang="en-GB" sz="800" dirty="0"/>
          </a:p>
        </p:txBody>
      </p:sp>
      <p:sp>
        <p:nvSpPr>
          <p:cNvPr id="13" name="Header Placeholder 12">
            <a:extLst>
              <a:ext uri="{FF2B5EF4-FFF2-40B4-BE49-F238E27FC236}">
                <a16:creationId xmlns:a16="http://schemas.microsoft.com/office/drawing/2014/main" id="{12B1FB85-7E87-4737-B2C7-7FFF0CFE04F4}"/>
              </a:ext>
            </a:extLst>
          </p:cNvPr>
          <p:cNvSpPr>
            <a:spLocks noGrp="1"/>
          </p:cNvSpPr>
          <p:nvPr>
            <p:ph type="hdr" sz="quarter"/>
          </p:nvPr>
        </p:nvSpPr>
        <p:spPr>
          <a:xfrm>
            <a:off x="446366" y="8570490"/>
            <a:ext cx="4308538" cy="152702"/>
          </a:xfrm>
          <a:prstGeom prst="rect">
            <a:avLst/>
          </a:prstGeom>
        </p:spPr>
        <p:txBody>
          <a:bodyPr vert="horz" lIns="0" tIns="0" rIns="0" bIns="0" rtlCol="0" anchor="t" anchorCtr="0"/>
          <a:lstStyle>
            <a:lvl1pPr algn="l">
              <a:defRPr sz="800">
                <a:latin typeface="+mn-lt"/>
              </a:defRPr>
            </a:lvl1pPr>
          </a:lstStyle>
          <a:p>
            <a:endParaRPr lang="en-GB" sz="800" dirty="0"/>
          </a:p>
        </p:txBody>
      </p:sp>
      <p:sp>
        <p:nvSpPr>
          <p:cNvPr id="14" name="textruta 11">
            <a:extLst>
              <a:ext uri="{FF2B5EF4-FFF2-40B4-BE49-F238E27FC236}">
                <a16:creationId xmlns:a16="http://schemas.microsoft.com/office/drawing/2014/main" id="{F61ED93F-1EB0-477B-8B28-53978E615B6F}"/>
              </a:ext>
            </a:extLst>
          </p:cNvPr>
          <p:cNvSpPr txBox="1"/>
          <p:nvPr/>
        </p:nvSpPr>
        <p:spPr>
          <a:xfrm>
            <a:off x="420543" y="8915719"/>
            <a:ext cx="736954" cy="111600"/>
          </a:xfrm>
          <a:prstGeom prst="rect">
            <a:avLst/>
          </a:prstGeom>
          <a:noFill/>
        </p:spPr>
        <p:txBody>
          <a:bodyPr wrap="square" lIns="0" tIns="0" rIns="0" bIns="0" rtlCol="0">
            <a:noAutofit/>
          </a:bodyPr>
          <a:lstStyle/>
          <a:p>
            <a:r>
              <a:rPr lang="en-GB" sz="800" noProof="1">
                <a:solidFill>
                  <a:schemeClr val="tx1"/>
                </a:solidFill>
                <a:latin typeface="+mn-lt"/>
                <a:cs typeface="Arial" pitchFamily="34" charset="0"/>
              </a:rPr>
              <a:t>© Swedbank</a:t>
            </a:r>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4" name="Date Placeholder 8">
            <a:extLst>
              <a:ext uri="{FF2B5EF4-FFF2-40B4-BE49-F238E27FC236}">
                <a16:creationId xmlns:a16="http://schemas.microsoft.com/office/drawing/2014/main" id="{E73B94CF-D2F9-40C2-A818-76A57704DF6A}"/>
              </a:ext>
            </a:extLst>
          </p:cNvPr>
          <p:cNvSpPr>
            <a:spLocks noGrp="1"/>
          </p:cNvSpPr>
          <p:nvPr>
            <p:ph type="dt" idx="1"/>
          </p:nvPr>
        </p:nvSpPr>
        <p:spPr>
          <a:xfrm>
            <a:off x="4760535" y="8752305"/>
            <a:ext cx="173746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09 December 2025</a:t>
            </a:fld>
            <a:endParaRPr lang="en-GB" sz="800" dirty="0"/>
          </a:p>
        </p:txBody>
      </p:sp>
      <p:sp>
        <p:nvSpPr>
          <p:cNvPr id="15" name="Slide Number Placeholder 9">
            <a:extLst>
              <a:ext uri="{FF2B5EF4-FFF2-40B4-BE49-F238E27FC236}">
                <a16:creationId xmlns:a16="http://schemas.microsoft.com/office/drawing/2014/main" id="{0B7B9ED6-D2AD-4170-AE2B-50B25C3A1D6A}"/>
              </a:ext>
            </a:extLst>
          </p:cNvPr>
          <p:cNvSpPr>
            <a:spLocks noGrp="1"/>
          </p:cNvSpPr>
          <p:nvPr>
            <p:ph type="sldNum" sz="quarter" idx="5"/>
          </p:nvPr>
        </p:nvSpPr>
        <p:spPr>
          <a:xfrm>
            <a:off x="4760535" y="8570490"/>
            <a:ext cx="173746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a:p>
        </p:txBody>
      </p:sp>
      <p:sp>
        <p:nvSpPr>
          <p:cNvPr id="16" name="Footer Placeholder 10">
            <a:extLst>
              <a:ext uri="{FF2B5EF4-FFF2-40B4-BE49-F238E27FC236}">
                <a16:creationId xmlns:a16="http://schemas.microsoft.com/office/drawing/2014/main" id="{FEAC6656-EDA4-4FE4-AC5E-BDEA6032D804}"/>
              </a:ext>
            </a:extLst>
          </p:cNvPr>
          <p:cNvSpPr>
            <a:spLocks noGrp="1"/>
          </p:cNvSpPr>
          <p:nvPr>
            <p:ph type="ftr" sz="quarter" idx="4"/>
          </p:nvPr>
        </p:nvSpPr>
        <p:spPr>
          <a:xfrm>
            <a:off x="353656" y="8752305"/>
            <a:ext cx="4401248" cy="152702"/>
          </a:xfrm>
          <a:prstGeom prst="rect">
            <a:avLst/>
          </a:prstGeom>
        </p:spPr>
        <p:txBody>
          <a:bodyPr vert="horz" lIns="0" tIns="0" rIns="0" bIns="0" rtlCol="0" anchor="t" anchorCtr="0"/>
          <a:lstStyle>
            <a:lvl1pPr algn="l">
              <a:defRPr sz="800">
                <a:latin typeface="+mn-lt"/>
              </a:defRPr>
            </a:lvl1pPr>
          </a:lstStyle>
          <a:p>
            <a:endParaRPr lang="en-GB" sz="800"/>
          </a:p>
        </p:txBody>
      </p:sp>
      <p:sp>
        <p:nvSpPr>
          <p:cNvPr id="17" name="Header Placeholder 12">
            <a:extLst>
              <a:ext uri="{FF2B5EF4-FFF2-40B4-BE49-F238E27FC236}">
                <a16:creationId xmlns:a16="http://schemas.microsoft.com/office/drawing/2014/main" id="{C3B67D38-CAF9-4190-9AA4-F9DACB515BF8}"/>
              </a:ext>
            </a:extLst>
          </p:cNvPr>
          <p:cNvSpPr>
            <a:spLocks noGrp="1"/>
          </p:cNvSpPr>
          <p:nvPr>
            <p:ph type="hdr" sz="quarter"/>
          </p:nvPr>
        </p:nvSpPr>
        <p:spPr>
          <a:xfrm>
            <a:off x="353656" y="8570490"/>
            <a:ext cx="4401248" cy="152702"/>
          </a:xfrm>
          <a:prstGeom prst="rect">
            <a:avLst/>
          </a:prstGeom>
        </p:spPr>
        <p:txBody>
          <a:bodyPr vert="horz" lIns="0" tIns="0" rIns="0" bIns="0" rtlCol="0" anchor="t" anchorCtr="0"/>
          <a:lstStyle>
            <a:lvl1pPr algn="l">
              <a:defRPr sz="800">
                <a:latin typeface="+mn-lt"/>
              </a:defRPr>
            </a:lvl1pPr>
          </a:lstStyle>
          <a:p>
            <a:endParaRPr lang="en-GB" sz="800" dirty="0"/>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Carroll, A. B. (1991). “The Pyramid of Corporate Social Responsibility.” Business Horizons.</a:t>
            </a:r>
          </a:p>
          <a:p>
            <a:r>
              <a:rPr lang="en-US" dirty="0"/>
              <a:t>→ Established the four-part model (economic, legal, ethical, philanthropic) that remains foundational in CSR theory.</a:t>
            </a:r>
          </a:p>
          <a:p>
            <a:endParaRPr lang="en-US" dirty="0"/>
          </a:p>
          <a:p>
            <a:r>
              <a:rPr lang="en-US" dirty="0"/>
              <a:t>Recent synthesis: Decoding CSR: synthesis of top 100 studies (Al-Asfour, 2025) reviews the most cited CSR papers and their influence</a:t>
            </a:r>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00589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Brundtland Report (1987). “Our Common Future.” World Commission on Environment and Development.</a:t>
            </a:r>
          </a:p>
          <a:p>
            <a:r>
              <a:rPr lang="en-US" dirty="0"/>
              <a:t>→ Defined sustainability as meeting present needs without compromising future generations.</a:t>
            </a:r>
          </a:p>
          <a:p>
            <a:endParaRPr lang="en-US" dirty="0"/>
          </a:p>
          <a:p>
            <a:r>
              <a:rPr lang="en-US" dirty="0"/>
              <a:t>- </a:t>
            </a:r>
            <a:r>
              <a:rPr lang="en-US" dirty="0" err="1"/>
              <a:t>Rockström</a:t>
            </a:r>
            <a:r>
              <a:rPr lang="en-US" dirty="0"/>
              <a:t> et al. (2009). “Planetary Boundaries: Exploring the Safe Operating Space for Humanity.” Nature.</a:t>
            </a:r>
          </a:p>
          <a:p>
            <a:r>
              <a:rPr lang="en-US" dirty="0"/>
              <a:t>→ Introduced the planetary boundaries framework, a landmark in sustainability science</a:t>
            </a:r>
          </a:p>
          <a:p>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370637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Elkington, J. (1994). “Towards the Sustainable Corporation: Win-Win-Win Business Strategies.” California Management Review.</a:t>
            </a:r>
          </a:p>
          <a:p>
            <a:r>
              <a:rPr lang="en-US" dirty="0"/>
              <a:t>→ Introduced the triple bottom line framework.</a:t>
            </a:r>
          </a:p>
          <a:p>
            <a:endParaRPr lang="en-US" dirty="0"/>
          </a:p>
          <a:p>
            <a:r>
              <a:rPr lang="en-US" dirty="0"/>
              <a:t>- Molina &amp; Rajagopal (2023). “People, Planet, and Profit: Crossing the Triple Bottom Line.” Springer.</a:t>
            </a:r>
          </a:p>
          <a:p>
            <a:r>
              <a:rPr lang="en-US" dirty="0"/>
              <a:t>→ Explores how TBL drives innovation and collaboration across academia, industry, and society.</a:t>
            </a:r>
          </a:p>
          <a:p>
            <a:endParaRPr lang="en-US" dirty="0"/>
          </a:p>
          <a:p>
            <a:endParaRPr lang="en-US" dirty="0"/>
          </a:p>
          <a:p>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320381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 UN </a:t>
            </a:r>
            <a:r>
              <a:rPr lang="lv-LV" dirty="0" err="1"/>
              <a:t>Global</a:t>
            </a:r>
            <a:r>
              <a:rPr lang="lv-LV" dirty="0"/>
              <a:t> </a:t>
            </a:r>
            <a:r>
              <a:rPr lang="lv-LV" dirty="0" err="1"/>
              <a:t>Compact</a:t>
            </a:r>
            <a:r>
              <a:rPr lang="lv-LV" dirty="0"/>
              <a:t> (2004). “</a:t>
            </a:r>
            <a:r>
              <a:rPr lang="lv-LV" dirty="0" err="1"/>
              <a:t>Who</a:t>
            </a:r>
            <a:r>
              <a:rPr lang="lv-LV" dirty="0"/>
              <a:t> </a:t>
            </a:r>
            <a:r>
              <a:rPr lang="lv-LV" dirty="0" err="1"/>
              <a:t>Cares</a:t>
            </a:r>
            <a:r>
              <a:rPr lang="lv-LV" dirty="0"/>
              <a:t> </a:t>
            </a:r>
            <a:r>
              <a:rPr lang="lv-LV" dirty="0" err="1"/>
              <a:t>Wins</a:t>
            </a:r>
            <a:r>
              <a:rPr lang="lv-LV" dirty="0"/>
              <a:t>.”</a:t>
            </a:r>
          </a:p>
          <a:p>
            <a:r>
              <a:rPr lang="lv-LV" dirty="0"/>
              <a:t>→ </a:t>
            </a:r>
            <a:r>
              <a:rPr lang="lv-LV" dirty="0" err="1"/>
              <a:t>Introduced</a:t>
            </a:r>
            <a:r>
              <a:rPr lang="lv-LV" dirty="0"/>
              <a:t> ESG </a:t>
            </a:r>
            <a:r>
              <a:rPr lang="lv-LV" dirty="0" err="1"/>
              <a:t>as</a:t>
            </a:r>
            <a:r>
              <a:rPr lang="lv-LV" dirty="0"/>
              <a:t> a </a:t>
            </a:r>
            <a:r>
              <a:rPr lang="lv-LV" dirty="0" err="1"/>
              <a:t>framework</a:t>
            </a:r>
            <a:r>
              <a:rPr lang="lv-LV" dirty="0"/>
              <a:t> </a:t>
            </a:r>
            <a:r>
              <a:rPr lang="lv-LV" dirty="0" err="1"/>
              <a:t>for</a:t>
            </a:r>
            <a:r>
              <a:rPr lang="lv-LV" dirty="0"/>
              <a:t> </a:t>
            </a:r>
            <a:r>
              <a:rPr lang="lv-LV" dirty="0" err="1"/>
              <a:t>responsible</a:t>
            </a:r>
            <a:r>
              <a:rPr lang="lv-LV" dirty="0"/>
              <a:t> </a:t>
            </a:r>
            <a:r>
              <a:rPr lang="lv-LV" dirty="0" err="1"/>
              <a:t>investment</a:t>
            </a:r>
            <a:r>
              <a:rPr lang="lv-LV" dirty="0"/>
              <a:t>.</a:t>
            </a:r>
          </a:p>
          <a:p>
            <a:endParaRPr lang="en-US" dirty="0"/>
          </a:p>
          <a:p>
            <a:r>
              <a:rPr lang="lv-LV" dirty="0"/>
              <a:t>- </a:t>
            </a:r>
            <a:r>
              <a:rPr lang="lv-LV" dirty="0" err="1"/>
              <a:t>Friede</a:t>
            </a:r>
            <a:r>
              <a:rPr lang="lv-LV" dirty="0"/>
              <a:t>, </a:t>
            </a:r>
            <a:r>
              <a:rPr lang="lv-LV" dirty="0" err="1"/>
              <a:t>Busch</a:t>
            </a:r>
            <a:r>
              <a:rPr lang="lv-LV" dirty="0"/>
              <a:t> &amp; </a:t>
            </a:r>
            <a:r>
              <a:rPr lang="lv-LV" dirty="0" err="1"/>
              <a:t>Bassen</a:t>
            </a:r>
            <a:r>
              <a:rPr lang="lv-LV" dirty="0"/>
              <a:t> (2015). “ESG </a:t>
            </a:r>
            <a:r>
              <a:rPr lang="lv-LV" dirty="0" err="1"/>
              <a:t>and</a:t>
            </a:r>
            <a:r>
              <a:rPr lang="lv-LV" dirty="0"/>
              <a:t> </a:t>
            </a:r>
            <a:r>
              <a:rPr lang="lv-LV" dirty="0" err="1"/>
              <a:t>Financial</a:t>
            </a:r>
            <a:r>
              <a:rPr lang="lv-LV" dirty="0"/>
              <a:t> Performance: </a:t>
            </a:r>
            <a:r>
              <a:rPr lang="lv-LV" dirty="0" err="1"/>
              <a:t>Aggregated</a:t>
            </a:r>
            <a:r>
              <a:rPr lang="lv-LV" dirty="0"/>
              <a:t> </a:t>
            </a:r>
            <a:r>
              <a:rPr lang="lv-LV" dirty="0" err="1"/>
              <a:t>Evidence</a:t>
            </a:r>
            <a:r>
              <a:rPr lang="lv-LV" dirty="0"/>
              <a:t> </a:t>
            </a:r>
            <a:r>
              <a:rPr lang="lv-LV" dirty="0" err="1"/>
              <a:t>from</a:t>
            </a:r>
            <a:r>
              <a:rPr lang="lv-LV" dirty="0"/>
              <a:t> More </a:t>
            </a:r>
            <a:r>
              <a:rPr lang="lv-LV" dirty="0" err="1"/>
              <a:t>than</a:t>
            </a:r>
            <a:r>
              <a:rPr lang="lv-LV" dirty="0"/>
              <a:t> 2000 </a:t>
            </a:r>
            <a:r>
              <a:rPr lang="lv-LV" dirty="0" err="1"/>
              <a:t>Empirical</a:t>
            </a:r>
            <a:r>
              <a:rPr lang="lv-LV" dirty="0"/>
              <a:t> </a:t>
            </a:r>
            <a:r>
              <a:rPr lang="lv-LV" dirty="0" err="1"/>
              <a:t>Studies</a:t>
            </a:r>
            <a:r>
              <a:rPr lang="lv-LV" dirty="0"/>
              <a:t>.” </a:t>
            </a:r>
            <a:r>
              <a:rPr lang="lv-LV" dirty="0" err="1"/>
              <a:t>Journal</a:t>
            </a:r>
            <a:r>
              <a:rPr lang="lv-LV" dirty="0"/>
              <a:t> </a:t>
            </a:r>
            <a:r>
              <a:rPr lang="lv-LV" dirty="0" err="1"/>
              <a:t>of</a:t>
            </a:r>
            <a:r>
              <a:rPr lang="lv-LV" dirty="0"/>
              <a:t> </a:t>
            </a:r>
            <a:r>
              <a:rPr lang="lv-LV" dirty="0" err="1"/>
              <a:t>Sustainable</a:t>
            </a:r>
            <a:r>
              <a:rPr lang="lv-LV" dirty="0"/>
              <a:t> Finance &amp; </a:t>
            </a:r>
            <a:r>
              <a:rPr lang="lv-LV" dirty="0" err="1"/>
              <a:t>Investment</a:t>
            </a:r>
            <a:r>
              <a:rPr lang="lv-LV" dirty="0"/>
              <a:t>.</a:t>
            </a:r>
          </a:p>
          <a:p>
            <a:r>
              <a:rPr lang="lv-LV" dirty="0"/>
              <a:t>→ </a:t>
            </a:r>
            <a:r>
              <a:rPr lang="lv-LV" dirty="0" err="1"/>
              <a:t>Landmark</a:t>
            </a:r>
            <a:r>
              <a:rPr lang="lv-LV" dirty="0"/>
              <a:t> meta-</a:t>
            </a:r>
            <a:r>
              <a:rPr lang="lv-LV" dirty="0" err="1"/>
              <a:t>study</a:t>
            </a:r>
            <a:r>
              <a:rPr lang="lv-LV" dirty="0"/>
              <a:t> </a:t>
            </a:r>
            <a:r>
              <a:rPr lang="lv-LV" dirty="0" err="1"/>
              <a:t>showing</a:t>
            </a:r>
            <a:r>
              <a:rPr lang="lv-LV" dirty="0"/>
              <a:t> </a:t>
            </a:r>
            <a:r>
              <a:rPr lang="lv-LV" dirty="0" err="1"/>
              <a:t>positive</a:t>
            </a:r>
            <a:r>
              <a:rPr lang="lv-LV" dirty="0"/>
              <a:t> </a:t>
            </a:r>
            <a:r>
              <a:rPr lang="lv-LV" dirty="0" err="1"/>
              <a:t>links</a:t>
            </a:r>
            <a:r>
              <a:rPr lang="lv-LV" dirty="0"/>
              <a:t> </a:t>
            </a:r>
            <a:r>
              <a:rPr lang="lv-LV" dirty="0" err="1"/>
              <a:t>between</a:t>
            </a:r>
            <a:r>
              <a:rPr lang="lv-LV" dirty="0"/>
              <a:t> ESG </a:t>
            </a:r>
            <a:r>
              <a:rPr lang="lv-LV" dirty="0" err="1"/>
              <a:t>and</a:t>
            </a:r>
            <a:r>
              <a:rPr lang="lv-LV" dirty="0"/>
              <a:t> </a:t>
            </a:r>
            <a:r>
              <a:rPr lang="lv-LV" dirty="0" err="1"/>
              <a:t>financial</a:t>
            </a:r>
            <a:r>
              <a:rPr lang="lv-LV" dirty="0"/>
              <a:t> performance</a:t>
            </a:r>
          </a:p>
          <a:p>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83207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Sachs, J. D. (2012). “From Millennium Development Goals to Sustainable Development Goals.” The Lancet.</a:t>
            </a:r>
          </a:p>
          <a:p>
            <a:r>
              <a:rPr lang="en-US" dirty="0"/>
              <a:t>→ Pioneered the transition from MDGs to SDGs, framing global development priorities.</a:t>
            </a:r>
          </a:p>
          <a:p>
            <a:endParaRPr lang="en-US" dirty="0"/>
          </a:p>
          <a:p>
            <a:r>
              <a:rPr lang="en-US" dirty="0"/>
              <a:t>- </a:t>
            </a:r>
            <a:r>
              <a:rPr lang="en-US" dirty="0" err="1"/>
              <a:t>Sianes</a:t>
            </a:r>
            <a:r>
              <a:rPr lang="en-US" dirty="0"/>
              <a:t> et al. (2022). “Impact of the Sustainable Development Goals on the Academic Research Agenda.” PLOS One.</a:t>
            </a:r>
          </a:p>
          <a:p>
            <a:r>
              <a:rPr lang="en-US" dirty="0"/>
              <a:t>→ </a:t>
            </a:r>
            <a:r>
              <a:rPr lang="en-US" dirty="0" err="1"/>
              <a:t>Scientometric</a:t>
            </a:r>
            <a:r>
              <a:rPr lang="en-US" dirty="0"/>
              <a:t> analysis showing how SDGs reshaped global research directions.</a:t>
            </a:r>
          </a:p>
          <a:p>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93141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Stern Review (2006). “The Economics of Climate Change.” UK Government.</a:t>
            </a:r>
          </a:p>
          <a:p>
            <a:r>
              <a:rPr lang="en-US" dirty="0"/>
              <a:t>→ Groundbreaking economic analysis of climate risk, showing costs of inaction outweigh mitigation.</a:t>
            </a:r>
          </a:p>
          <a:p>
            <a:endParaRPr lang="en-US" dirty="0"/>
          </a:p>
          <a:p>
            <a:r>
              <a:rPr lang="en-US" dirty="0"/>
              <a:t>- Oxford Study (2023). “$5 trillion in nature-related global economic risks.” University of Oxford.</a:t>
            </a:r>
          </a:p>
          <a:p>
            <a:r>
              <a:rPr lang="en-US" dirty="0"/>
              <a:t>→ Quantified the massive financial risks from biodiversity loss and ecosystem degradation.</a:t>
            </a:r>
          </a:p>
          <a:p>
            <a:endParaRPr lang="en-US" dirty="0"/>
          </a:p>
          <a:p>
            <a:r>
              <a:rPr lang="en-US" dirty="0"/>
              <a:t>- </a:t>
            </a:r>
            <a:r>
              <a:rPr lang="en-US" dirty="0" err="1"/>
              <a:t>Petutschnig</a:t>
            </a:r>
            <a:r>
              <a:rPr lang="en-US" dirty="0"/>
              <a:t> et al. (2023). “Impact Chain Based Climate Risk Assessments.” Frontiers in Climate.</a:t>
            </a:r>
          </a:p>
          <a:p>
            <a:r>
              <a:rPr lang="en-US" dirty="0"/>
              <a:t>→ Advanced methods for local climate risk and vulnerability analysis.</a:t>
            </a:r>
          </a:p>
          <a:p>
            <a:endParaRPr lang="lv-LV"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85807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oak shape A">
    <p:bg>
      <p:bgPr>
        <a:solidFill>
          <a:srgbClr val="FDC92A"/>
        </a:solidFill>
        <a:effectLst/>
      </p:bgPr>
    </p:bg>
    <p:spTree>
      <p:nvGrpSpPr>
        <p:cNvPr id="1" name=""/>
        <p:cNvGrpSpPr/>
        <p:nvPr/>
      </p:nvGrpSpPr>
      <p:grpSpPr>
        <a:xfrm>
          <a:off x="0" y="0"/>
          <a:ext cx="0" cy="0"/>
          <a:chOff x="0" y="0"/>
          <a:chExt cx="0" cy="0"/>
        </a:xfrm>
      </p:grpSpPr>
      <p:pic>
        <p:nvPicPr>
          <p:cNvPr id="11" name="Bildobjekt 3">
            <a:extLst>
              <a:ext uri="{FF2B5EF4-FFF2-40B4-BE49-F238E27FC236}">
                <a16:creationId xmlns:a16="http://schemas.microsoft.com/office/drawing/2014/main" id="{58D7241C-1382-42A0-91AA-EBCB856DB47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D85C6594-A61F-4F9B-8E7A-CB490490C7B9}"/>
              </a:ext>
            </a:extLst>
          </p:cNvPr>
          <p:cNvPicPr>
            <a:picLocks noChangeAspect="1"/>
          </p:cNvPicPr>
          <p:nvPr userDrawn="1"/>
        </p:nvPicPr>
        <p:blipFill>
          <a:blip r:embed="rId3"/>
          <a:stretch>
            <a:fillRect/>
          </a:stretch>
        </p:blipFill>
        <p:spPr>
          <a:xfrm>
            <a:off x="9058708" y="277629"/>
            <a:ext cx="2851340" cy="612378"/>
          </a:xfrm>
          <a:prstGeom prst="rect">
            <a:avLst/>
          </a:prstGeom>
        </p:spPr>
      </p:pic>
      <p:sp>
        <p:nvSpPr>
          <p:cNvPr id="16" name="Title 1">
            <a:extLst>
              <a:ext uri="{FF2B5EF4-FFF2-40B4-BE49-F238E27FC236}">
                <a16:creationId xmlns:a16="http://schemas.microsoft.com/office/drawing/2014/main" id="{3EF108A4-48E9-4320-B99B-17F12B02E3EF}"/>
              </a:ext>
            </a:extLst>
          </p:cNvPr>
          <p:cNvSpPr>
            <a:spLocks noGrp="1"/>
          </p:cNvSpPr>
          <p:nvPr>
            <p:ph type="title" hasCustomPrompt="1"/>
          </p:nvPr>
        </p:nvSpPr>
        <p:spPr>
          <a:xfrm>
            <a:off x="782638" y="2333233"/>
            <a:ext cx="10623550" cy="1861077"/>
          </a:xfrm>
        </p:spPr>
        <p:txBody>
          <a:bodyPr anchor="ctr" anchorCtr="0"/>
          <a:lstStyle>
            <a:lvl1pPr algn="ctr">
              <a:lnSpc>
                <a:spcPct val="90000"/>
              </a:lnSpc>
              <a:defRPr sz="6000" b="1">
                <a:solidFill>
                  <a:schemeClr val="bg1"/>
                </a:solidFill>
              </a:defRPr>
            </a:lvl1pPr>
          </a:lstStyle>
          <a:p>
            <a:r>
              <a:rPr lang="en-US" dirty="0"/>
              <a:t>Click to add title on </a:t>
            </a:r>
            <a:br>
              <a:rPr lang="en-US" dirty="0"/>
            </a:br>
            <a:r>
              <a:rPr lang="en-US" dirty="0"/>
              <a:t>max two rows</a:t>
            </a:r>
            <a:endParaRPr lang="en-GB" dirty="0"/>
          </a:p>
        </p:txBody>
      </p:sp>
      <p:sp>
        <p:nvSpPr>
          <p:cNvPr id="17" name="Text Placeholder 20">
            <a:extLst>
              <a:ext uri="{FF2B5EF4-FFF2-40B4-BE49-F238E27FC236}">
                <a16:creationId xmlns:a16="http://schemas.microsoft.com/office/drawing/2014/main" id="{D82221A3-F8B6-4734-B404-8D27C11EB4D6}"/>
              </a:ext>
            </a:extLst>
          </p:cNvPr>
          <p:cNvSpPr>
            <a:spLocks noGrp="1"/>
          </p:cNvSpPr>
          <p:nvPr>
            <p:ph type="body" sz="quarter" idx="13" hasCustomPrompt="1"/>
          </p:nvPr>
        </p:nvSpPr>
        <p:spPr>
          <a:xfrm>
            <a:off x="2220913" y="4522577"/>
            <a:ext cx="7745412" cy="720000"/>
          </a:xfrm>
        </p:spPr>
        <p:txBody>
          <a:bodyPr/>
          <a:lstStyle>
            <a:lvl1pPr marL="0" indent="0" algn="ctr">
              <a:spcBef>
                <a:spcPts val="0"/>
              </a:spcBef>
              <a:buNone/>
              <a:defRPr b="0">
                <a:solidFill>
                  <a:schemeClr val="bg1"/>
                </a:solidFill>
                <a:latin typeface="Swedbank Headline Bold" panose="02000000000000000000" pitchFamily="50" charset="0"/>
              </a:defRPr>
            </a:lvl1pPr>
            <a:lvl2pPr marL="216000" indent="0" algn="ctr">
              <a:buNone/>
              <a:defRPr/>
            </a:lvl2pPr>
            <a:lvl3pPr algn="ctr">
              <a:defRPr/>
            </a:lvl3pPr>
            <a:lvl4pPr algn="ctr">
              <a:defRPr/>
            </a:lvl4pPr>
            <a:lvl5pPr algn="ctr">
              <a:defRPr/>
            </a:lvl5pPr>
          </a:lstStyle>
          <a:p>
            <a:pPr lvl="0"/>
            <a:r>
              <a:rPr lang="en-US" dirty="0"/>
              <a:t>Click to add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
        <p:nvSpPr>
          <p:cNvPr id="13"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B225BF8E-66BB-491A-9141-06C1A7A6C49A}"/>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5" name="text" descr="{&quot;templafy&quot;:{&quot;type&quot;:&quot;text&quot;,&quot;binding&quot;:&quot;Form.InformationClasses.TermfrontPP&quot;}}" title="Form.InformationClasses.TermfrontPP">
            <a:extLst>
              <a:ext uri="{FF2B5EF4-FFF2-40B4-BE49-F238E27FC236}">
                <a16:creationId xmlns:a16="http://schemas.microsoft.com/office/drawing/2014/main" id="{C509ECCB-5988-426B-867E-88063492F2EF}"/>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147794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Chapter, orange box &amp; image">
    <p:spTree>
      <p:nvGrpSpPr>
        <p:cNvPr id="1" name=""/>
        <p:cNvGrpSpPr/>
        <p:nvPr/>
      </p:nvGrpSpPr>
      <p:grpSpPr>
        <a:xfrm>
          <a:off x="0" y="0"/>
          <a:ext cx="0" cy="0"/>
          <a:chOff x="0" y="0"/>
          <a:chExt cx="0" cy="0"/>
        </a:xfrm>
      </p:grpSpPr>
      <p:sp>
        <p:nvSpPr>
          <p:cNvPr id="15" name="Picture Placeholder 1"/>
          <p:cNvSpPr>
            <a:spLocks noGrp="1"/>
          </p:cNvSpPr>
          <p:nvPr>
            <p:ph type="pic" sz="quarter" idx="13" hasCustomPrompt="1"/>
          </p:nvPr>
        </p:nvSpPr>
        <p:spPr>
          <a:xfrm>
            <a:off x="0" y="0"/>
            <a:ext cx="12196154" cy="6858000"/>
          </a:xfrm>
          <a:noFill/>
        </p:spPr>
        <p:txBody>
          <a:bodyPr tIns="36000"/>
          <a:lstStyle>
            <a:lvl1pPr marL="0" indent="0" algn="ctr">
              <a:buNone/>
              <a:defRPr baseline="0">
                <a:solidFill>
                  <a:schemeClr val="tx2"/>
                </a:solidFill>
              </a:defRPr>
            </a:lvl1pPr>
          </a:lstStyle>
          <a:p>
            <a:r>
              <a:rPr lang="en-GB" dirty="0"/>
              <a:t>Add an image: Click here, insert image via Templafy</a:t>
            </a:r>
          </a:p>
        </p:txBody>
      </p:sp>
      <p:sp>
        <p:nvSpPr>
          <p:cNvPr id="7" name="Title 1">
            <a:extLst>
              <a:ext uri="{FF2B5EF4-FFF2-40B4-BE49-F238E27FC236}">
                <a16:creationId xmlns:a16="http://schemas.microsoft.com/office/drawing/2014/main" id="{C0701E18-0200-4F32-AFFB-E0C8B392576D}"/>
              </a:ext>
            </a:extLst>
          </p:cNvPr>
          <p:cNvSpPr>
            <a:spLocks noGrp="1"/>
          </p:cNvSpPr>
          <p:nvPr>
            <p:ph type="ctrTitle" hasCustomPrompt="1"/>
          </p:nvPr>
        </p:nvSpPr>
        <p:spPr>
          <a:xfrm>
            <a:off x="1618422" y="1969630"/>
            <a:ext cx="8955156" cy="2918740"/>
          </a:xfrm>
          <a:solidFill>
            <a:srgbClr val="FF5E00"/>
          </a:solidFill>
        </p:spPr>
        <p:txBody>
          <a:bodyPr lIns="540000" tIns="540000" rIns="540000" bIns="540000" anchor="ctr" anchorCtr="0">
            <a:spAutoFit/>
          </a:bodyPr>
          <a:lstStyle>
            <a:lvl1pPr algn="ctr">
              <a:lnSpc>
                <a:spcPct val="90000"/>
              </a:lnSpc>
              <a:defRPr sz="6600" b="1">
                <a:solidFill>
                  <a:schemeClr val="bg1"/>
                </a:solidFill>
              </a:defRPr>
            </a:lvl1pPr>
          </a:lstStyle>
          <a:p>
            <a:r>
              <a:rPr lang="en-GB" dirty="0"/>
              <a:t>Click to add chapter heading</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32784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Chapter, oak shape &amp; image">
    <p:bg>
      <p:bgPr>
        <a:solidFill>
          <a:srgbClr val="FF5F00"/>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AA22785-9C30-4059-8314-892CF3984373}"/>
              </a:ext>
            </a:extLst>
          </p:cNvPr>
          <p:cNvSpPr>
            <a:spLocks noGrp="1"/>
          </p:cNvSpPr>
          <p:nvPr>
            <p:ph type="pic" sz="quarter" idx="13" hasCustomPrompt="1"/>
          </p:nvPr>
        </p:nvSpPr>
        <p:spPr>
          <a:xfrm>
            <a:off x="0" y="0"/>
            <a:ext cx="12193200" cy="6858000"/>
          </a:xfrm>
          <a:custGeom>
            <a:avLst/>
            <a:gdLst>
              <a:gd name="connsiteX0" fmla="*/ 0 w 12193200"/>
              <a:gd name="connsiteY0" fmla="*/ 0 h 6858000"/>
              <a:gd name="connsiteX1" fmla="*/ 12193200 w 12193200"/>
              <a:gd name="connsiteY1" fmla="*/ 0 h 6858000"/>
              <a:gd name="connsiteX2" fmla="*/ 12193200 w 12193200"/>
              <a:gd name="connsiteY2" fmla="*/ 1472513 h 6858000"/>
              <a:gd name="connsiteX3" fmla="*/ 10408845 w 12193200"/>
              <a:gd name="connsiteY3" fmla="*/ 1765643 h 6858000"/>
              <a:gd name="connsiteX4" fmla="*/ 9353613 w 12193200"/>
              <a:gd name="connsiteY4" fmla="*/ 1368167 h 6858000"/>
              <a:gd name="connsiteX5" fmla="*/ 7641347 w 12193200"/>
              <a:gd name="connsiteY5" fmla="*/ 2113692 h 6858000"/>
              <a:gd name="connsiteX6" fmla="*/ 6964405 w 12193200"/>
              <a:gd name="connsiteY6" fmla="*/ 2799492 h 6858000"/>
              <a:gd name="connsiteX7" fmla="*/ 6019020 w 12193200"/>
              <a:gd name="connsiteY7" fmla="*/ 2829011 h 6858000"/>
              <a:gd name="connsiteX8" fmla="*/ 5072261 w 12193200"/>
              <a:gd name="connsiteY8" fmla="*/ 4250724 h 6858000"/>
              <a:gd name="connsiteX9" fmla="*/ 3491128 w 12193200"/>
              <a:gd name="connsiteY9" fmla="*/ 4727146 h 6858000"/>
              <a:gd name="connsiteX10" fmla="*/ 2777798 w 12193200"/>
              <a:gd name="connsiteY10" fmla="*/ 5878384 h 6858000"/>
              <a:gd name="connsiteX11" fmla="*/ 2314374 w 12193200"/>
              <a:gd name="connsiteY11" fmla="*/ 5864654 h 6858000"/>
              <a:gd name="connsiteX12" fmla="*/ 1700595 w 12193200"/>
              <a:gd name="connsiteY12" fmla="*/ 5570152 h 6858000"/>
              <a:gd name="connsiteX13" fmla="*/ 737360 w 12193200"/>
              <a:gd name="connsiteY13" fmla="*/ 6560752 h 6858000"/>
              <a:gd name="connsiteX14" fmla="*/ 0 w 12193200"/>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3200" h="6858000">
                <a:moveTo>
                  <a:pt x="0" y="0"/>
                </a:moveTo>
                <a:lnTo>
                  <a:pt x="12193200" y="0"/>
                </a:lnTo>
                <a:lnTo>
                  <a:pt x="12193200" y="1472513"/>
                </a:lnTo>
                <a:cubicBezTo>
                  <a:pt x="10975939" y="1367481"/>
                  <a:pt x="11224473" y="1964038"/>
                  <a:pt x="10408845" y="1765643"/>
                </a:cubicBezTo>
                <a:cubicBezTo>
                  <a:pt x="9864409" y="1633151"/>
                  <a:pt x="10110195" y="1397686"/>
                  <a:pt x="9353613" y="1368167"/>
                </a:cubicBezTo>
                <a:cubicBezTo>
                  <a:pt x="8288081" y="1326292"/>
                  <a:pt x="8756311" y="2163805"/>
                  <a:pt x="7641347" y="2113692"/>
                </a:cubicBezTo>
                <a:cubicBezTo>
                  <a:pt x="7187535" y="2093784"/>
                  <a:pt x="7382517" y="2621005"/>
                  <a:pt x="6964405" y="2799492"/>
                </a:cubicBezTo>
                <a:cubicBezTo>
                  <a:pt x="6656142" y="2931297"/>
                  <a:pt x="6290895" y="2740454"/>
                  <a:pt x="6019020" y="2829011"/>
                </a:cubicBezTo>
                <a:cubicBezTo>
                  <a:pt x="4974085" y="3170194"/>
                  <a:pt x="5589923" y="3870411"/>
                  <a:pt x="5072261" y="4250724"/>
                </a:cubicBezTo>
                <a:cubicBezTo>
                  <a:pt x="4139922" y="4935838"/>
                  <a:pt x="4541555" y="4291227"/>
                  <a:pt x="3491128" y="4727146"/>
                </a:cubicBezTo>
                <a:cubicBezTo>
                  <a:pt x="2988570" y="4935151"/>
                  <a:pt x="2777798" y="5878384"/>
                  <a:pt x="2777798" y="5878384"/>
                </a:cubicBezTo>
                <a:cubicBezTo>
                  <a:pt x="2777798" y="5878384"/>
                  <a:pt x="2370672" y="5957330"/>
                  <a:pt x="2314374" y="5864654"/>
                </a:cubicBezTo>
                <a:cubicBezTo>
                  <a:pt x="2212764" y="5697838"/>
                  <a:pt x="2144108" y="5556422"/>
                  <a:pt x="1700595" y="5570152"/>
                </a:cubicBezTo>
                <a:cubicBezTo>
                  <a:pt x="1275618" y="5583195"/>
                  <a:pt x="1041503" y="6123460"/>
                  <a:pt x="737360" y="6560752"/>
                </a:cubicBezTo>
                <a:cubicBezTo>
                  <a:pt x="628197" y="6716584"/>
                  <a:pt x="221757" y="6621162"/>
                  <a:pt x="0" y="6858000"/>
                </a:cubicBezTo>
                <a:close/>
              </a:path>
            </a:pathLst>
          </a:custGeom>
          <a:solidFill>
            <a:schemeClr val="bg1"/>
          </a:solidFill>
        </p:spPr>
        <p:txBody>
          <a:bodyPr wrap="square" tIns="36000">
            <a:noAutofit/>
          </a:bodyPr>
          <a:lstStyle>
            <a:lvl1pPr marL="0" indent="0" algn="ctr">
              <a:buNone/>
              <a:defRPr baseline="0">
                <a:solidFill>
                  <a:schemeClr val="tx2"/>
                </a:solidFill>
              </a:defRPr>
            </a:lvl1pPr>
          </a:lstStyle>
          <a:p>
            <a:r>
              <a:rPr lang="en-GB" dirty="0"/>
              <a:t>Add an image: Click here, insert image via Templafy</a:t>
            </a:r>
          </a:p>
        </p:txBody>
      </p:sp>
      <p:sp>
        <p:nvSpPr>
          <p:cNvPr id="2" name="Title 1"/>
          <p:cNvSpPr>
            <a:spLocks noGrp="1"/>
          </p:cNvSpPr>
          <p:nvPr>
            <p:ph type="ctrTitle" hasCustomPrompt="1"/>
          </p:nvPr>
        </p:nvSpPr>
        <p:spPr>
          <a:xfrm>
            <a:off x="6291263" y="4002848"/>
            <a:ext cx="5152901" cy="1329595"/>
          </a:xfrm>
          <a:noFill/>
        </p:spPr>
        <p:txBody>
          <a:bodyPr wrap="square" lIns="0" tIns="0" rIns="0" bIns="0" anchor="ctr" anchorCtr="0">
            <a:spAutoFit/>
          </a:bodyPr>
          <a:lstStyle>
            <a:lvl1pPr algn="l">
              <a:lnSpc>
                <a:spcPct val="90000"/>
              </a:lnSpc>
              <a:defRPr sz="4800" b="1">
                <a:solidFill>
                  <a:schemeClr val="bg1"/>
                </a:solidFill>
              </a:defRPr>
            </a:lvl1pPr>
          </a:lstStyle>
          <a:p>
            <a:r>
              <a:rPr lang="en-GB" dirty="0"/>
              <a:t>Click to add chapter heading</a:t>
            </a:r>
          </a:p>
        </p:txBody>
      </p:sp>
      <p:sp>
        <p:nvSpPr>
          <p:cNvPr id="8" name="Text Placeholder 20">
            <a:extLst>
              <a:ext uri="{FF2B5EF4-FFF2-40B4-BE49-F238E27FC236}">
                <a16:creationId xmlns:a16="http://schemas.microsoft.com/office/drawing/2014/main" id="{D21585C6-5E47-4744-B88D-E91601F55192}"/>
              </a:ext>
            </a:extLst>
          </p:cNvPr>
          <p:cNvSpPr>
            <a:spLocks noGrp="1"/>
          </p:cNvSpPr>
          <p:nvPr>
            <p:ph type="body" sz="quarter" idx="14" hasCustomPrompt="1"/>
          </p:nvPr>
        </p:nvSpPr>
        <p:spPr>
          <a:xfrm>
            <a:off x="6291263" y="5581810"/>
            <a:ext cx="5114925" cy="769292"/>
          </a:xfrm>
        </p:spPr>
        <p:txBody>
          <a:bodyPr/>
          <a:lstStyle>
            <a:lvl1pPr marL="0" indent="0" algn="l">
              <a:spcBef>
                <a:spcPts val="0"/>
              </a:spcBef>
              <a:buNone/>
              <a:defRPr b="0">
                <a:solidFill>
                  <a:schemeClr val="bg1"/>
                </a:solidFill>
              </a:defRPr>
            </a:lvl1pPr>
            <a:lvl2pPr marL="216000" indent="0" algn="ctr">
              <a:buNone/>
              <a:defRPr/>
            </a:lvl2pPr>
            <a:lvl3pPr algn="ctr">
              <a:defRPr/>
            </a:lvl3pPr>
            <a:lvl4pPr algn="ctr">
              <a:defRPr/>
            </a:lvl4pPr>
            <a:lvl5pPr algn="ctr">
              <a:defRPr/>
            </a:lvl5pPr>
          </a:lstStyle>
          <a:p>
            <a:r>
              <a:rPr lang="en-GB" dirty="0"/>
              <a:t>Insert introduction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61746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ig message, textbox &amp; image">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0758CA1E-A7C6-4199-9C43-B3326643056E}"/>
              </a:ext>
            </a:extLst>
          </p:cNvPr>
          <p:cNvSpPr>
            <a:spLocks noGrp="1"/>
          </p:cNvSpPr>
          <p:nvPr>
            <p:ph type="pic" sz="quarter" idx="13" hasCustomPrompt="1"/>
          </p:nvPr>
        </p:nvSpPr>
        <p:spPr>
          <a:xfrm>
            <a:off x="0" y="0"/>
            <a:ext cx="12196154" cy="6858000"/>
          </a:xfrm>
          <a:noFill/>
        </p:spPr>
        <p:txBody>
          <a:bodyPr tIns="36000"/>
          <a:lstStyle>
            <a:lvl1pPr marL="0" indent="0" algn="ctr">
              <a:buNone/>
              <a:defRPr baseline="0">
                <a:solidFill>
                  <a:schemeClr val="tx2"/>
                </a:solidFill>
              </a:defRPr>
            </a:lvl1pPr>
          </a:lstStyle>
          <a:p>
            <a:r>
              <a:rPr lang="en-GB" dirty="0"/>
              <a:t>Add an image: Click here, insert image via Templafy</a:t>
            </a:r>
          </a:p>
        </p:txBody>
      </p:sp>
      <p:sp>
        <p:nvSpPr>
          <p:cNvPr id="8" name="Title 1">
            <a:extLst>
              <a:ext uri="{FF2B5EF4-FFF2-40B4-BE49-F238E27FC236}">
                <a16:creationId xmlns:a16="http://schemas.microsoft.com/office/drawing/2014/main" id="{A438773E-D526-4B9C-A162-7E855E7E8F07}"/>
              </a:ext>
            </a:extLst>
          </p:cNvPr>
          <p:cNvSpPr>
            <a:spLocks noGrp="1"/>
          </p:cNvSpPr>
          <p:nvPr>
            <p:ph type="ctrTitle" hasCustomPrompt="1"/>
          </p:nvPr>
        </p:nvSpPr>
        <p:spPr>
          <a:xfrm>
            <a:off x="1851524" y="1226343"/>
            <a:ext cx="8488952" cy="4405313"/>
          </a:xfrm>
          <a:solidFill>
            <a:srgbClr val="FF5E00"/>
          </a:solidFill>
        </p:spPr>
        <p:txBody>
          <a:bodyPr lIns="720000" tIns="540000" rIns="720000" bIns="540000" anchor="ctr" anchorCtr="0">
            <a:noAutofit/>
          </a:bodyPr>
          <a:lstStyle>
            <a:lvl1pPr algn="ctr">
              <a:lnSpc>
                <a:spcPct val="90000"/>
              </a:lnSpc>
              <a:defRPr sz="4000" b="1">
                <a:solidFill>
                  <a:schemeClr val="bg1"/>
                </a:solidFill>
              </a:defRPr>
            </a:lvl1pPr>
          </a:lstStyle>
          <a:p>
            <a:r>
              <a:rPr lang="en-GB" dirty="0"/>
              <a:t>Click to add a longer message or a quote</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2233537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Big message on colour">
    <p:bg>
      <p:bgPr>
        <a:solidFill>
          <a:srgbClr val="FFEC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A497D09-A345-4966-AD3C-EA9ECA1C60B9}"/>
              </a:ext>
            </a:extLst>
          </p:cNvPr>
          <p:cNvSpPr>
            <a:spLocks noGrp="1"/>
          </p:cNvSpPr>
          <p:nvPr>
            <p:ph type="ctrTitle" hasCustomPrompt="1"/>
          </p:nvPr>
        </p:nvSpPr>
        <p:spPr>
          <a:xfrm>
            <a:off x="782638" y="1763713"/>
            <a:ext cx="10623550" cy="2546858"/>
          </a:xfrm>
          <a:noFill/>
        </p:spPr>
        <p:txBody>
          <a:bodyPr lIns="0" tIns="0" rIns="0" bIns="0" anchor="ctr" anchorCtr="0"/>
          <a:lstStyle>
            <a:lvl1pPr algn="ctr" defTabSz="914400" rtl="0" eaLnBrk="1" latinLnBrk="0" hangingPunct="1">
              <a:lnSpc>
                <a:spcPts val="6800"/>
              </a:lnSpc>
              <a:spcBef>
                <a:spcPct val="0"/>
              </a:spcBef>
              <a:buNone/>
              <a:defRPr lang="en-GB" sz="6600" b="1" kern="1200" dirty="0">
                <a:solidFill>
                  <a:srgbClr val="FF5F00"/>
                </a:solidFill>
                <a:latin typeface="+mj-lt"/>
                <a:ea typeface="+mj-ea"/>
                <a:cs typeface="+mj-cs"/>
              </a:defRPr>
            </a:lvl1pPr>
          </a:lstStyle>
          <a:p>
            <a:r>
              <a:rPr lang="en-GB" dirty="0"/>
              <a:t>Add chapter heading or big message</a:t>
            </a:r>
          </a:p>
        </p:txBody>
      </p:sp>
      <p:sp>
        <p:nvSpPr>
          <p:cNvPr id="3" name="Subtitle 2"/>
          <p:cNvSpPr>
            <a:spLocks noGrp="1"/>
          </p:cNvSpPr>
          <p:nvPr>
            <p:ph type="subTitle" idx="1" hasCustomPrompt="1"/>
          </p:nvPr>
        </p:nvSpPr>
        <p:spPr>
          <a:xfrm>
            <a:off x="2220914" y="4724087"/>
            <a:ext cx="7745412" cy="854599"/>
          </a:xfrm>
        </p:spPr>
        <p:txBody>
          <a:bodyPr anchor="t" anchorCtr="0"/>
          <a:lstStyle>
            <a:lvl1pPr marL="0" indent="0" algn="ctr">
              <a:spcBef>
                <a:spcPts val="0"/>
              </a:spcBef>
              <a:buFont typeface="Arial" panose="020B0604020202020204" pitchFamily="34" charset="0"/>
              <a:buChar char="​"/>
              <a:defRPr sz="2400" baseline="0">
                <a:solidFill>
                  <a:schemeClr val="tx2"/>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en-GB" dirty="0"/>
              <a:t>Insert introduction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830531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Big message on image">
    <p:spTree>
      <p:nvGrpSpPr>
        <p:cNvPr id="1" name=""/>
        <p:cNvGrpSpPr/>
        <p:nvPr/>
      </p:nvGrpSpPr>
      <p:grpSpPr>
        <a:xfrm>
          <a:off x="0" y="0"/>
          <a:ext cx="0" cy="0"/>
          <a:chOff x="0" y="0"/>
          <a:chExt cx="0" cy="0"/>
        </a:xfrm>
      </p:grpSpPr>
      <p:sp>
        <p:nvSpPr>
          <p:cNvPr id="15" name="Picture Placeholder 1"/>
          <p:cNvSpPr>
            <a:spLocks noGrp="1"/>
          </p:cNvSpPr>
          <p:nvPr>
            <p:ph type="pic" sz="quarter" idx="13" hasCustomPrompt="1"/>
          </p:nvPr>
        </p:nvSpPr>
        <p:spPr>
          <a:xfrm>
            <a:off x="0" y="0"/>
            <a:ext cx="12196154" cy="6858000"/>
          </a:xfrm>
          <a:blipFill>
            <a:blip r:embed="rId2"/>
            <a:stretch>
              <a:fillRect t="1" r="-2374" b="1"/>
            </a:stretch>
          </a:blipFill>
        </p:spPr>
        <p:txBody>
          <a:bodyPr tIns="36000"/>
          <a:lstStyle>
            <a:lvl1pPr marL="0" indent="0" algn="ctr">
              <a:buNone/>
              <a:defRPr baseline="0">
                <a:solidFill>
                  <a:schemeClr val="bg1"/>
                </a:solidFill>
              </a:defRPr>
            </a:lvl1pPr>
          </a:lstStyle>
          <a:p>
            <a:r>
              <a:rPr lang="en-GB" dirty="0"/>
              <a:t>Change image: Click here, insert image via Templafy</a:t>
            </a:r>
          </a:p>
        </p:txBody>
      </p:sp>
      <p:sp>
        <p:nvSpPr>
          <p:cNvPr id="8" name="Title 1">
            <a:extLst>
              <a:ext uri="{FF2B5EF4-FFF2-40B4-BE49-F238E27FC236}">
                <a16:creationId xmlns:a16="http://schemas.microsoft.com/office/drawing/2014/main" id="{A438773E-D526-4B9C-A162-7E855E7E8F07}"/>
              </a:ext>
            </a:extLst>
          </p:cNvPr>
          <p:cNvSpPr>
            <a:spLocks noGrp="1"/>
          </p:cNvSpPr>
          <p:nvPr>
            <p:ph type="ctrTitle" hasCustomPrompt="1"/>
          </p:nvPr>
        </p:nvSpPr>
        <p:spPr bwMode="white">
          <a:xfrm>
            <a:off x="1851524" y="1226343"/>
            <a:ext cx="8488952" cy="4405313"/>
          </a:xfrm>
          <a:noFill/>
        </p:spPr>
        <p:txBody>
          <a:bodyPr lIns="0" tIns="0" rIns="0" bIns="0" anchor="ctr" anchorCtr="0">
            <a:noAutofit/>
          </a:bodyPr>
          <a:lstStyle>
            <a:lvl1pPr algn="ctr">
              <a:lnSpc>
                <a:spcPct val="90000"/>
              </a:lnSpc>
              <a:defRPr sz="4000" b="1">
                <a:solidFill>
                  <a:schemeClr val="bg1"/>
                </a:solidFill>
              </a:defRPr>
            </a:lvl1pPr>
          </a:lstStyle>
          <a:p>
            <a:r>
              <a:rPr lang="en-GB" dirty="0"/>
              <a:t>Click to add a longer </a:t>
            </a:r>
            <a:br>
              <a:rPr lang="en-GB" dirty="0"/>
            </a:br>
            <a:r>
              <a:rPr lang="en-GB" dirty="0"/>
              <a:t>message or a quote</a:t>
            </a:r>
          </a:p>
        </p:txBody>
      </p:sp>
      <p:sp>
        <p:nvSpPr>
          <p:cNvPr id="4" name="Date_DateCustomA"/>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635690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Content - 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224" y="481665"/>
            <a:ext cx="10620375" cy="1052240"/>
          </a:xfrm>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4" y="1763713"/>
            <a:ext cx="10621963"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115452933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2_Content - one column">
    <p:bg>
      <p:bgPr>
        <a:solidFill>
          <a:srgbClr val="FAEFE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224" y="481665"/>
            <a:ext cx="10620375" cy="1052240"/>
          </a:xfrm>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10621962"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187292917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3_Content - one column">
    <p:bg>
      <p:bgPr>
        <a:solidFill>
          <a:srgbClr val="FFEC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224" y="481665"/>
            <a:ext cx="10620375" cy="1052240"/>
          </a:xfrm>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10621962"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238824904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4_Content - one column">
    <p:bg>
      <p:bgPr>
        <a:solidFill>
          <a:srgbClr val="EBF9F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224" y="481665"/>
            <a:ext cx="10620375" cy="1052240"/>
          </a:xfrm>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10621962"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187756019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ontent - 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224" y="481665"/>
            <a:ext cx="10620375" cy="1052240"/>
          </a:xfrm>
        </p:spPr>
        <p:txBody>
          <a:bodyPr/>
          <a:lstStyle>
            <a:lvl1pPr>
              <a:lnSpc>
                <a:spcPct val="90000"/>
              </a:lnSpc>
              <a:defRPr baseline="0"/>
            </a:lvl1pPr>
          </a:lstStyle>
          <a:p>
            <a:r>
              <a:rPr lang="en-GB" noProof="0" dirty="0"/>
              <a:t>Click to add heading on maximum two rows</a:t>
            </a:r>
          </a:p>
        </p:txBody>
      </p:sp>
      <p:sp>
        <p:nvSpPr>
          <p:cNvPr id="7" name="Subtitle 2"/>
          <p:cNvSpPr>
            <a:spLocks noGrp="1"/>
          </p:cNvSpPr>
          <p:nvPr>
            <p:ph type="subTitle" idx="13" hasCustomPrompt="1"/>
          </p:nvPr>
        </p:nvSpPr>
        <p:spPr>
          <a:xfrm>
            <a:off x="787399" y="1013791"/>
            <a:ext cx="9178925" cy="516835"/>
          </a:xfrm>
        </p:spPr>
        <p:txBody>
          <a:bodyPr/>
          <a:lstStyle>
            <a:lvl1pPr marL="0" indent="0" algn="l">
              <a:buNone/>
              <a:defRPr sz="24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 heading on maximum one row</a:t>
            </a:r>
          </a:p>
        </p:txBody>
      </p:sp>
      <p:sp>
        <p:nvSpPr>
          <p:cNvPr id="3" name="Content Placeholder 2"/>
          <p:cNvSpPr>
            <a:spLocks noGrp="1"/>
          </p:cNvSpPr>
          <p:nvPr>
            <p:ph idx="1" hasCustomPrompt="1"/>
          </p:nvPr>
        </p:nvSpPr>
        <p:spPr>
          <a:xfrm>
            <a:off x="784224" y="1763713"/>
            <a:ext cx="10621963"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42322877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oak shape B">
    <p:bg>
      <p:bgPr>
        <a:solidFill>
          <a:srgbClr val="F8DBF5"/>
        </a:solidFill>
        <a:effectLst/>
      </p:bgPr>
    </p:bg>
    <p:spTree>
      <p:nvGrpSpPr>
        <p:cNvPr id="1" name=""/>
        <p:cNvGrpSpPr/>
        <p:nvPr/>
      </p:nvGrpSpPr>
      <p:grpSpPr>
        <a:xfrm>
          <a:off x="0" y="0"/>
          <a:ext cx="0" cy="0"/>
          <a:chOff x="0" y="0"/>
          <a:chExt cx="0" cy="0"/>
        </a:xfrm>
      </p:grpSpPr>
      <p:pic>
        <p:nvPicPr>
          <p:cNvPr id="11" name="Bildobjekt 3">
            <a:extLst>
              <a:ext uri="{FF2B5EF4-FFF2-40B4-BE49-F238E27FC236}">
                <a16:creationId xmlns:a16="http://schemas.microsoft.com/office/drawing/2014/main" id="{58D7241C-1382-42A0-91AA-EBCB856DB47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Logo">
            <a:extLst>
              <a:ext uri="{FF2B5EF4-FFF2-40B4-BE49-F238E27FC236}">
                <a16:creationId xmlns:a16="http://schemas.microsoft.com/office/drawing/2014/main" id="{D85C6594-A61F-4F9B-8E7A-CB490490C7B9}"/>
              </a:ext>
            </a:extLst>
          </p:cNvPr>
          <p:cNvPicPr>
            <a:picLocks noChangeAspect="1"/>
          </p:cNvPicPr>
          <p:nvPr userDrawn="1"/>
        </p:nvPicPr>
        <p:blipFill>
          <a:blip r:embed="rId3"/>
          <a:stretch>
            <a:fillRect/>
          </a:stretch>
        </p:blipFill>
        <p:spPr>
          <a:xfrm>
            <a:off x="9058708" y="277629"/>
            <a:ext cx="2851340" cy="612378"/>
          </a:xfrm>
          <a:prstGeom prst="rect">
            <a:avLst/>
          </a:prstGeom>
        </p:spPr>
      </p:pic>
      <p:sp>
        <p:nvSpPr>
          <p:cNvPr id="16" name="Title 1">
            <a:extLst>
              <a:ext uri="{FF2B5EF4-FFF2-40B4-BE49-F238E27FC236}">
                <a16:creationId xmlns:a16="http://schemas.microsoft.com/office/drawing/2014/main" id="{3EF108A4-48E9-4320-B99B-17F12B02E3EF}"/>
              </a:ext>
            </a:extLst>
          </p:cNvPr>
          <p:cNvSpPr>
            <a:spLocks noGrp="1"/>
          </p:cNvSpPr>
          <p:nvPr>
            <p:ph type="title" hasCustomPrompt="1"/>
          </p:nvPr>
        </p:nvSpPr>
        <p:spPr>
          <a:xfrm>
            <a:off x="782638" y="2333233"/>
            <a:ext cx="10623550" cy="1861077"/>
          </a:xfrm>
        </p:spPr>
        <p:txBody>
          <a:bodyPr anchor="ctr" anchorCtr="0"/>
          <a:lstStyle>
            <a:lvl1pPr algn="ctr">
              <a:lnSpc>
                <a:spcPct val="90000"/>
              </a:lnSpc>
              <a:defRPr sz="6000" b="1">
                <a:solidFill>
                  <a:schemeClr val="bg1"/>
                </a:solidFill>
              </a:defRPr>
            </a:lvl1pPr>
          </a:lstStyle>
          <a:p>
            <a:r>
              <a:rPr lang="en-US" dirty="0"/>
              <a:t>Click to add title on </a:t>
            </a:r>
            <a:br>
              <a:rPr lang="en-US" dirty="0"/>
            </a:br>
            <a:r>
              <a:rPr lang="en-US" dirty="0"/>
              <a:t>max two rows</a:t>
            </a:r>
            <a:endParaRPr lang="en-GB" dirty="0"/>
          </a:p>
        </p:txBody>
      </p:sp>
      <p:sp>
        <p:nvSpPr>
          <p:cNvPr id="17" name="Text Placeholder 20">
            <a:extLst>
              <a:ext uri="{FF2B5EF4-FFF2-40B4-BE49-F238E27FC236}">
                <a16:creationId xmlns:a16="http://schemas.microsoft.com/office/drawing/2014/main" id="{D82221A3-F8B6-4734-B404-8D27C11EB4D6}"/>
              </a:ext>
            </a:extLst>
          </p:cNvPr>
          <p:cNvSpPr>
            <a:spLocks noGrp="1"/>
          </p:cNvSpPr>
          <p:nvPr>
            <p:ph type="body" sz="quarter" idx="13" hasCustomPrompt="1"/>
          </p:nvPr>
        </p:nvSpPr>
        <p:spPr>
          <a:xfrm>
            <a:off x="2220913" y="4522577"/>
            <a:ext cx="7745412" cy="720000"/>
          </a:xfrm>
        </p:spPr>
        <p:txBody>
          <a:bodyPr/>
          <a:lstStyle>
            <a:lvl1pPr marL="0" indent="0" algn="ctr">
              <a:spcBef>
                <a:spcPts val="0"/>
              </a:spcBef>
              <a:buNone/>
              <a:defRPr b="0">
                <a:solidFill>
                  <a:schemeClr val="bg1"/>
                </a:solidFill>
                <a:latin typeface="Swedbank Headline Bold" panose="02000000000000000000" pitchFamily="50" charset="0"/>
              </a:defRPr>
            </a:lvl1pPr>
            <a:lvl2pPr marL="216000" indent="0" algn="ctr">
              <a:buNone/>
              <a:defRPr/>
            </a:lvl2pPr>
            <a:lvl3pPr algn="ctr">
              <a:defRPr/>
            </a:lvl3pPr>
            <a:lvl4pPr algn="ctr">
              <a:defRPr/>
            </a:lvl4pPr>
            <a:lvl5pPr algn="ctr">
              <a:defRPr/>
            </a:lvl5pPr>
          </a:lstStyle>
          <a:p>
            <a:pPr lvl="0"/>
            <a:r>
              <a:rPr lang="en-US" dirty="0"/>
              <a:t>Click to add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
        <p:nvSpPr>
          <p:cNvPr id="13"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CF324CE7-5FD2-4135-A4F0-D1700EE5B6C9}"/>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5" name="text" descr="{&quot;templafy&quot;:{&quot;type&quot;:&quot;text&quot;,&quot;binding&quot;:&quot;Form.InformationClasses.TermfrontPP&quot;}}" title="Form.InformationClasses.TermfrontPP">
            <a:extLst>
              <a:ext uri="{FF2B5EF4-FFF2-40B4-BE49-F238E27FC236}">
                <a16:creationId xmlns:a16="http://schemas.microsoft.com/office/drawing/2014/main" id="{D8596AB6-34EE-4DCB-8692-FD8862748755}"/>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944703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 one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40BA2930-8025-4C2C-B4B4-60F0A01ACCCB}"/>
              </a:ext>
            </a:extLst>
          </p:cNvPr>
          <p:cNvSpPr>
            <a:spLocks noGrp="1"/>
          </p:cNvSpPr>
          <p:nvPr>
            <p:ph type="subTitle" idx="13" hasCustomPrompt="1"/>
          </p:nvPr>
        </p:nvSpPr>
        <p:spPr>
          <a:xfrm>
            <a:off x="787399" y="482162"/>
            <a:ext cx="9178925" cy="516835"/>
          </a:xfrm>
        </p:spPr>
        <p:txBody>
          <a:bodyPr/>
          <a:lstStyle>
            <a:lvl1pPr marL="0" indent="0" algn="l">
              <a:buNone/>
              <a:defRPr sz="24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 heading on maximum one row</a:t>
            </a:r>
          </a:p>
        </p:txBody>
      </p:sp>
      <p:sp>
        <p:nvSpPr>
          <p:cNvPr id="2" name="Title 1"/>
          <p:cNvSpPr>
            <a:spLocks noGrp="1"/>
          </p:cNvSpPr>
          <p:nvPr>
            <p:ph type="title" hasCustomPrompt="1"/>
          </p:nvPr>
        </p:nvSpPr>
        <p:spPr>
          <a:xfrm>
            <a:off x="784224" y="998997"/>
            <a:ext cx="10620375" cy="534907"/>
          </a:xfrm>
        </p:spPr>
        <p:txBody>
          <a:bodyPr/>
          <a:lstStyle>
            <a:lvl1pPr>
              <a:lnSpc>
                <a:spcPct val="90000"/>
              </a:lnSpc>
              <a:defRPr baseline="0"/>
            </a:lvl1pPr>
          </a:lstStyle>
          <a:p>
            <a:r>
              <a:rPr lang="en-GB" noProof="0" dirty="0"/>
              <a:t>Click to add heading on maximum one row</a:t>
            </a:r>
          </a:p>
        </p:txBody>
      </p:sp>
      <p:sp>
        <p:nvSpPr>
          <p:cNvPr id="3" name="Content Placeholder 2"/>
          <p:cNvSpPr>
            <a:spLocks noGrp="1"/>
          </p:cNvSpPr>
          <p:nvPr>
            <p:ph idx="1" hasCustomPrompt="1"/>
          </p:nvPr>
        </p:nvSpPr>
        <p:spPr>
          <a:xfrm>
            <a:off x="784224" y="1763713"/>
            <a:ext cx="10621963"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406862468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Content -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5" y="1763713"/>
            <a:ext cx="6948487"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8127999" y="1763713"/>
            <a:ext cx="3276601"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2936021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_Content -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91263" y="1763713"/>
            <a:ext cx="5113338"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3333517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3_Content - two columns">
    <p:bg>
      <p:bgPr>
        <a:solidFill>
          <a:srgbClr val="FAEFE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91263" y="1763713"/>
            <a:ext cx="5113338"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2949062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4_Content - two columns">
    <p:bg>
      <p:bgPr>
        <a:solidFill>
          <a:srgbClr val="FFEC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91263" y="1763713"/>
            <a:ext cx="5113338"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3474022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5_Content - two columns">
    <p:bg>
      <p:bgPr>
        <a:solidFill>
          <a:srgbClr val="EBF9F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6291263" y="1763713"/>
            <a:ext cx="5113338"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4078945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ontent - two columns">
    <p:bg>
      <p:bgPr>
        <a:solidFill>
          <a:srgbClr val="FAEFE5"/>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9EB4BE-1358-4A58-A92F-2C27D7EAB556}"/>
              </a:ext>
            </a:extLst>
          </p:cNvPr>
          <p:cNvSpPr>
            <a:spLocks noGrp="1"/>
          </p:cNvSpPr>
          <p:nvPr>
            <p:ph type="pic" sz="quarter" idx="14" hasCustomPrompt="1"/>
          </p:nvPr>
        </p:nvSpPr>
        <p:spPr>
          <a:xfrm>
            <a:off x="5685247" y="669602"/>
            <a:ext cx="6507953" cy="6188397"/>
          </a:xfrm>
          <a:custGeom>
            <a:avLst/>
            <a:gdLst>
              <a:gd name="connsiteX0" fmla="*/ 5976385 w 6507953"/>
              <a:gd name="connsiteY0" fmla="*/ 0 h 6188397"/>
              <a:gd name="connsiteX1" fmla="*/ 6507953 w 6507953"/>
              <a:gd name="connsiteY1" fmla="*/ 71964 h 6188397"/>
              <a:gd name="connsiteX2" fmla="*/ 6507953 w 6507953"/>
              <a:gd name="connsiteY2" fmla="*/ 6188397 h 6188397"/>
              <a:gd name="connsiteX3" fmla="*/ 0 w 6507953"/>
              <a:gd name="connsiteY3" fmla="*/ 6188397 h 6188397"/>
              <a:gd name="connsiteX4" fmla="*/ 81396 w 6507953"/>
              <a:gd name="connsiteY4" fmla="*/ 6094197 h 6188397"/>
              <a:gd name="connsiteX5" fmla="*/ 450649 w 6507953"/>
              <a:gd name="connsiteY5" fmla="*/ 4839242 h 6188397"/>
              <a:gd name="connsiteX6" fmla="*/ 944112 w 6507953"/>
              <a:gd name="connsiteY6" fmla="*/ 2677453 h 6188397"/>
              <a:gd name="connsiteX7" fmla="*/ 2415927 w 6507953"/>
              <a:gd name="connsiteY7" fmla="*/ 1921114 h 6188397"/>
              <a:gd name="connsiteX8" fmla="*/ 3628626 w 6507953"/>
              <a:gd name="connsiteY8" fmla="*/ 557128 h 6188397"/>
              <a:gd name="connsiteX9" fmla="*/ 4675091 w 6507953"/>
              <a:gd name="connsiteY9" fmla="*/ 530439 h 6188397"/>
              <a:gd name="connsiteX10" fmla="*/ 5976385 w 6507953"/>
              <a:gd name="connsiteY10" fmla="*/ 0 h 618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53" h="6188397">
                <a:moveTo>
                  <a:pt x="5976385" y="0"/>
                </a:moveTo>
                <a:cubicBezTo>
                  <a:pt x="6173580" y="0"/>
                  <a:pt x="6347435" y="30501"/>
                  <a:pt x="6507953" y="71964"/>
                </a:cubicBezTo>
                <a:lnTo>
                  <a:pt x="6507953" y="6188397"/>
                </a:lnTo>
                <a:lnTo>
                  <a:pt x="0" y="6188397"/>
                </a:lnTo>
                <a:lnTo>
                  <a:pt x="81396" y="6094197"/>
                </a:lnTo>
                <a:cubicBezTo>
                  <a:pt x="451738" y="5616923"/>
                  <a:pt x="27324" y="5360656"/>
                  <a:pt x="450649" y="4839242"/>
                </a:cubicBezTo>
                <a:cubicBezTo>
                  <a:pt x="919344" y="4262098"/>
                  <a:pt x="394444" y="3377557"/>
                  <a:pt x="944112" y="2677453"/>
                </a:cubicBezTo>
                <a:cubicBezTo>
                  <a:pt x="1484254" y="1989742"/>
                  <a:pt x="1470917" y="2519227"/>
                  <a:pt x="2415927" y="1921114"/>
                </a:cubicBezTo>
                <a:cubicBezTo>
                  <a:pt x="3127542" y="1470264"/>
                  <a:pt x="2353530" y="835930"/>
                  <a:pt x="3628626" y="557128"/>
                </a:cubicBezTo>
                <a:cubicBezTo>
                  <a:pt x="4098273" y="454662"/>
                  <a:pt x="4275939" y="634811"/>
                  <a:pt x="4675091" y="530439"/>
                </a:cubicBezTo>
                <a:cubicBezTo>
                  <a:pt x="5240001" y="383174"/>
                  <a:pt x="5359080" y="0"/>
                  <a:pt x="5976385" y="0"/>
                </a:cubicBezTo>
                <a:close/>
              </a:path>
            </a:pathLst>
          </a:custGeom>
          <a:solidFill>
            <a:schemeClr val="bg1"/>
          </a:solidFill>
        </p:spPr>
        <p:txBody>
          <a:bodyPr wrap="square" lIns="3528000" tIns="1080000" rIns="180000" anchor="t" anchorCtr="0">
            <a:noAutofit/>
          </a:bodyPr>
          <a:lstStyle>
            <a:lvl1pPr marL="0" indent="0" algn="r">
              <a:buNone/>
              <a:defRPr sz="2400"/>
            </a:lvl1pPr>
          </a:lstStyle>
          <a:p>
            <a:r>
              <a:rPr lang="en-GB" dirty="0"/>
              <a:t>Add an image: Click here, insert image via Templafy</a:t>
            </a:r>
          </a:p>
          <a:p>
            <a:endParaRPr lang="en-GB" dirty="0"/>
          </a:p>
          <a:p>
            <a:endParaRPr lang="en-GB" dirty="0"/>
          </a:p>
        </p:txBody>
      </p:sp>
      <p:sp>
        <p:nvSpPr>
          <p:cNvPr id="2" name="Title 1"/>
          <p:cNvSpPr>
            <a:spLocks noGrp="1"/>
          </p:cNvSpPr>
          <p:nvPr userDrawn="1">
            <p:ph type="title" hasCustomPrompt="1"/>
          </p:nvPr>
        </p:nvSpPr>
        <p:spPr>
          <a:xfrm>
            <a:off x="784225" y="481665"/>
            <a:ext cx="7860045"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userDrawn="1">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userDrawn="1">
            <p:ph type="dt" sz="half" idx="10"/>
          </p:nvPr>
        </p:nvSpPr>
        <p:spPr/>
        <p:txBody>
          <a:bodyPr/>
          <a:lstStyle/>
          <a:p>
            <a:endParaRPr lang="en-GB" dirty="0"/>
          </a:p>
        </p:txBody>
      </p:sp>
      <p:sp>
        <p:nvSpPr>
          <p:cNvPr id="6" name="FLD_PresentationTitle"/>
          <p:cNvSpPr>
            <a:spLocks noGrp="1"/>
          </p:cNvSpPr>
          <p:nvPr userDrawn="1">
            <p:ph type="ftr" sz="quarter" idx="11"/>
          </p:nvPr>
        </p:nvSpPr>
        <p:spPr/>
        <p:txBody>
          <a:bodyPr/>
          <a:lstStyle/>
          <a:p>
            <a:endParaRPr lang="en-GB" dirty="0"/>
          </a:p>
        </p:txBody>
      </p:sp>
      <p:sp>
        <p:nvSpPr>
          <p:cNvPr id="7" name="Slide Number Placeholder 6"/>
          <p:cNvSpPr>
            <a:spLocks noGrp="1"/>
          </p:cNvSpPr>
          <p:nvPr userDrawn="1">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4388073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ontent - two columns">
    <p:bg>
      <p:bgPr>
        <a:solidFill>
          <a:srgbClr val="FFECFF"/>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9EB4BE-1358-4A58-A92F-2C27D7EAB556}"/>
              </a:ext>
            </a:extLst>
          </p:cNvPr>
          <p:cNvSpPr>
            <a:spLocks noGrp="1"/>
          </p:cNvSpPr>
          <p:nvPr>
            <p:ph type="pic" sz="quarter" idx="14" hasCustomPrompt="1"/>
          </p:nvPr>
        </p:nvSpPr>
        <p:spPr>
          <a:xfrm>
            <a:off x="5685247" y="669602"/>
            <a:ext cx="6507953" cy="6188397"/>
          </a:xfrm>
          <a:custGeom>
            <a:avLst/>
            <a:gdLst>
              <a:gd name="connsiteX0" fmla="*/ 5976385 w 6507953"/>
              <a:gd name="connsiteY0" fmla="*/ 0 h 6188397"/>
              <a:gd name="connsiteX1" fmla="*/ 6507953 w 6507953"/>
              <a:gd name="connsiteY1" fmla="*/ 71964 h 6188397"/>
              <a:gd name="connsiteX2" fmla="*/ 6507953 w 6507953"/>
              <a:gd name="connsiteY2" fmla="*/ 6188397 h 6188397"/>
              <a:gd name="connsiteX3" fmla="*/ 0 w 6507953"/>
              <a:gd name="connsiteY3" fmla="*/ 6188397 h 6188397"/>
              <a:gd name="connsiteX4" fmla="*/ 81396 w 6507953"/>
              <a:gd name="connsiteY4" fmla="*/ 6094197 h 6188397"/>
              <a:gd name="connsiteX5" fmla="*/ 450649 w 6507953"/>
              <a:gd name="connsiteY5" fmla="*/ 4839242 h 6188397"/>
              <a:gd name="connsiteX6" fmla="*/ 944112 w 6507953"/>
              <a:gd name="connsiteY6" fmla="*/ 2677453 h 6188397"/>
              <a:gd name="connsiteX7" fmla="*/ 2415927 w 6507953"/>
              <a:gd name="connsiteY7" fmla="*/ 1921114 h 6188397"/>
              <a:gd name="connsiteX8" fmla="*/ 3628626 w 6507953"/>
              <a:gd name="connsiteY8" fmla="*/ 557128 h 6188397"/>
              <a:gd name="connsiteX9" fmla="*/ 4675091 w 6507953"/>
              <a:gd name="connsiteY9" fmla="*/ 530439 h 6188397"/>
              <a:gd name="connsiteX10" fmla="*/ 5976385 w 6507953"/>
              <a:gd name="connsiteY10" fmla="*/ 0 h 618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53" h="6188397">
                <a:moveTo>
                  <a:pt x="5976385" y="0"/>
                </a:moveTo>
                <a:cubicBezTo>
                  <a:pt x="6173580" y="0"/>
                  <a:pt x="6347435" y="30501"/>
                  <a:pt x="6507953" y="71964"/>
                </a:cubicBezTo>
                <a:lnTo>
                  <a:pt x="6507953" y="6188397"/>
                </a:lnTo>
                <a:lnTo>
                  <a:pt x="0" y="6188397"/>
                </a:lnTo>
                <a:lnTo>
                  <a:pt x="81396" y="6094197"/>
                </a:lnTo>
                <a:cubicBezTo>
                  <a:pt x="451738" y="5616923"/>
                  <a:pt x="27324" y="5360656"/>
                  <a:pt x="450649" y="4839242"/>
                </a:cubicBezTo>
                <a:cubicBezTo>
                  <a:pt x="919344" y="4262098"/>
                  <a:pt x="394444" y="3377557"/>
                  <a:pt x="944112" y="2677453"/>
                </a:cubicBezTo>
                <a:cubicBezTo>
                  <a:pt x="1484254" y="1989742"/>
                  <a:pt x="1470917" y="2519227"/>
                  <a:pt x="2415927" y="1921114"/>
                </a:cubicBezTo>
                <a:cubicBezTo>
                  <a:pt x="3127542" y="1470264"/>
                  <a:pt x="2353530" y="835930"/>
                  <a:pt x="3628626" y="557128"/>
                </a:cubicBezTo>
                <a:cubicBezTo>
                  <a:pt x="4098273" y="454662"/>
                  <a:pt x="4275939" y="634811"/>
                  <a:pt x="4675091" y="530439"/>
                </a:cubicBezTo>
                <a:cubicBezTo>
                  <a:pt x="5240001" y="383174"/>
                  <a:pt x="5359080" y="0"/>
                  <a:pt x="5976385" y="0"/>
                </a:cubicBezTo>
                <a:close/>
              </a:path>
            </a:pathLst>
          </a:custGeom>
          <a:solidFill>
            <a:schemeClr val="bg1"/>
          </a:solidFill>
        </p:spPr>
        <p:txBody>
          <a:bodyPr wrap="square" lIns="3528000" tIns="1080000" rIns="180000" anchor="t" anchorCtr="0">
            <a:noAutofit/>
          </a:bodyPr>
          <a:lstStyle>
            <a:lvl1pPr marL="0" indent="0" algn="r">
              <a:buNone/>
              <a:defRPr sz="2400"/>
            </a:lvl1pPr>
          </a:lstStyle>
          <a:p>
            <a:r>
              <a:rPr lang="en-GB" dirty="0"/>
              <a:t>Add an image: Click here, insert image via Templafy</a:t>
            </a:r>
          </a:p>
          <a:p>
            <a:endParaRPr lang="en-GB" dirty="0"/>
          </a:p>
          <a:p>
            <a:endParaRPr lang="en-GB" dirty="0"/>
          </a:p>
        </p:txBody>
      </p:sp>
      <p:sp>
        <p:nvSpPr>
          <p:cNvPr id="2" name="Title 1"/>
          <p:cNvSpPr>
            <a:spLocks noGrp="1"/>
          </p:cNvSpPr>
          <p:nvPr userDrawn="1">
            <p:ph type="title" hasCustomPrompt="1"/>
          </p:nvPr>
        </p:nvSpPr>
        <p:spPr>
          <a:xfrm>
            <a:off x="784225" y="481665"/>
            <a:ext cx="7860045"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userDrawn="1">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userDrawn="1">
            <p:ph type="dt" sz="half" idx="10"/>
          </p:nvPr>
        </p:nvSpPr>
        <p:spPr/>
        <p:txBody>
          <a:bodyPr/>
          <a:lstStyle/>
          <a:p>
            <a:endParaRPr lang="en-GB" dirty="0"/>
          </a:p>
        </p:txBody>
      </p:sp>
      <p:sp>
        <p:nvSpPr>
          <p:cNvPr id="6" name="FLD_PresentationTitle"/>
          <p:cNvSpPr>
            <a:spLocks noGrp="1"/>
          </p:cNvSpPr>
          <p:nvPr userDrawn="1">
            <p:ph type="ftr" sz="quarter" idx="11"/>
          </p:nvPr>
        </p:nvSpPr>
        <p:spPr/>
        <p:txBody>
          <a:bodyPr/>
          <a:lstStyle/>
          <a:p>
            <a:endParaRPr lang="en-GB" dirty="0"/>
          </a:p>
        </p:txBody>
      </p:sp>
      <p:sp>
        <p:nvSpPr>
          <p:cNvPr id="7" name="Slide Number Placeholder 6"/>
          <p:cNvSpPr>
            <a:spLocks noGrp="1"/>
          </p:cNvSpPr>
          <p:nvPr userDrawn="1">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26130881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ontent - two columns">
    <p:bg>
      <p:bgPr>
        <a:solidFill>
          <a:srgbClr val="EBF9F3"/>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39EB4BE-1358-4A58-A92F-2C27D7EAB556}"/>
              </a:ext>
            </a:extLst>
          </p:cNvPr>
          <p:cNvSpPr>
            <a:spLocks noGrp="1"/>
          </p:cNvSpPr>
          <p:nvPr>
            <p:ph type="pic" sz="quarter" idx="14" hasCustomPrompt="1"/>
          </p:nvPr>
        </p:nvSpPr>
        <p:spPr>
          <a:xfrm>
            <a:off x="5685247" y="669602"/>
            <a:ext cx="6507953" cy="6188397"/>
          </a:xfrm>
          <a:custGeom>
            <a:avLst/>
            <a:gdLst>
              <a:gd name="connsiteX0" fmla="*/ 5976385 w 6507953"/>
              <a:gd name="connsiteY0" fmla="*/ 0 h 6188397"/>
              <a:gd name="connsiteX1" fmla="*/ 6507953 w 6507953"/>
              <a:gd name="connsiteY1" fmla="*/ 71964 h 6188397"/>
              <a:gd name="connsiteX2" fmla="*/ 6507953 w 6507953"/>
              <a:gd name="connsiteY2" fmla="*/ 6188397 h 6188397"/>
              <a:gd name="connsiteX3" fmla="*/ 0 w 6507953"/>
              <a:gd name="connsiteY3" fmla="*/ 6188397 h 6188397"/>
              <a:gd name="connsiteX4" fmla="*/ 81396 w 6507953"/>
              <a:gd name="connsiteY4" fmla="*/ 6094197 h 6188397"/>
              <a:gd name="connsiteX5" fmla="*/ 450649 w 6507953"/>
              <a:gd name="connsiteY5" fmla="*/ 4839242 h 6188397"/>
              <a:gd name="connsiteX6" fmla="*/ 944112 w 6507953"/>
              <a:gd name="connsiteY6" fmla="*/ 2677453 h 6188397"/>
              <a:gd name="connsiteX7" fmla="*/ 2415927 w 6507953"/>
              <a:gd name="connsiteY7" fmla="*/ 1921114 h 6188397"/>
              <a:gd name="connsiteX8" fmla="*/ 3628626 w 6507953"/>
              <a:gd name="connsiteY8" fmla="*/ 557128 h 6188397"/>
              <a:gd name="connsiteX9" fmla="*/ 4675091 w 6507953"/>
              <a:gd name="connsiteY9" fmla="*/ 530439 h 6188397"/>
              <a:gd name="connsiteX10" fmla="*/ 5976385 w 6507953"/>
              <a:gd name="connsiteY10" fmla="*/ 0 h 618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53" h="6188397">
                <a:moveTo>
                  <a:pt x="5976385" y="0"/>
                </a:moveTo>
                <a:cubicBezTo>
                  <a:pt x="6173580" y="0"/>
                  <a:pt x="6347435" y="30501"/>
                  <a:pt x="6507953" y="71964"/>
                </a:cubicBezTo>
                <a:lnTo>
                  <a:pt x="6507953" y="6188397"/>
                </a:lnTo>
                <a:lnTo>
                  <a:pt x="0" y="6188397"/>
                </a:lnTo>
                <a:lnTo>
                  <a:pt x="81396" y="6094197"/>
                </a:lnTo>
                <a:cubicBezTo>
                  <a:pt x="451738" y="5616923"/>
                  <a:pt x="27324" y="5360656"/>
                  <a:pt x="450649" y="4839242"/>
                </a:cubicBezTo>
                <a:cubicBezTo>
                  <a:pt x="919344" y="4262098"/>
                  <a:pt x="394444" y="3377557"/>
                  <a:pt x="944112" y="2677453"/>
                </a:cubicBezTo>
                <a:cubicBezTo>
                  <a:pt x="1484254" y="1989742"/>
                  <a:pt x="1470917" y="2519227"/>
                  <a:pt x="2415927" y="1921114"/>
                </a:cubicBezTo>
                <a:cubicBezTo>
                  <a:pt x="3127542" y="1470264"/>
                  <a:pt x="2353530" y="835930"/>
                  <a:pt x="3628626" y="557128"/>
                </a:cubicBezTo>
                <a:cubicBezTo>
                  <a:pt x="4098273" y="454662"/>
                  <a:pt x="4275939" y="634811"/>
                  <a:pt x="4675091" y="530439"/>
                </a:cubicBezTo>
                <a:cubicBezTo>
                  <a:pt x="5240001" y="383174"/>
                  <a:pt x="5359080" y="0"/>
                  <a:pt x="5976385" y="0"/>
                </a:cubicBezTo>
                <a:close/>
              </a:path>
            </a:pathLst>
          </a:custGeom>
          <a:solidFill>
            <a:schemeClr val="bg1"/>
          </a:solidFill>
        </p:spPr>
        <p:txBody>
          <a:bodyPr wrap="square" lIns="3528000" tIns="1080000" rIns="180000" anchor="t" anchorCtr="0">
            <a:noAutofit/>
          </a:bodyPr>
          <a:lstStyle>
            <a:lvl1pPr marL="0" indent="0" algn="r">
              <a:buNone/>
              <a:defRPr sz="2400"/>
            </a:lvl1pPr>
          </a:lstStyle>
          <a:p>
            <a:r>
              <a:rPr lang="en-GB" dirty="0"/>
              <a:t>Add an image: Click here, insert image via Templafy</a:t>
            </a:r>
          </a:p>
          <a:p>
            <a:endParaRPr lang="en-GB" dirty="0"/>
          </a:p>
          <a:p>
            <a:endParaRPr lang="en-GB" dirty="0"/>
          </a:p>
        </p:txBody>
      </p:sp>
      <p:sp>
        <p:nvSpPr>
          <p:cNvPr id="2" name="Title 1"/>
          <p:cNvSpPr>
            <a:spLocks noGrp="1"/>
          </p:cNvSpPr>
          <p:nvPr userDrawn="1">
            <p:ph type="title" hasCustomPrompt="1"/>
          </p:nvPr>
        </p:nvSpPr>
        <p:spPr>
          <a:xfrm>
            <a:off x="784225" y="481665"/>
            <a:ext cx="7860045"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userDrawn="1">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userDrawn="1">
            <p:ph type="dt" sz="half" idx="10"/>
          </p:nvPr>
        </p:nvSpPr>
        <p:spPr/>
        <p:txBody>
          <a:bodyPr/>
          <a:lstStyle/>
          <a:p>
            <a:endParaRPr lang="en-GB" dirty="0"/>
          </a:p>
        </p:txBody>
      </p:sp>
      <p:sp>
        <p:nvSpPr>
          <p:cNvPr id="6" name="FLD_PresentationTitle"/>
          <p:cNvSpPr>
            <a:spLocks noGrp="1"/>
          </p:cNvSpPr>
          <p:nvPr userDrawn="1">
            <p:ph type="ftr" sz="quarter" idx="11"/>
          </p:nvPr>
        </p:nvSpPr>
        <p:spPr/>
        <p:txBody>
          <a:bodyPr/>
          <a:lstStyle/>
          <a:p>
            <a:endParaRPr lang="en-GB" dirty="0"/>
          </a:p>
        </p:txBody>
      </p:sp>
      <p:sp>
        <p:nvSpPr>
          <p:cNvPr id="7" name="Slide Number Placeholder 6"/>
          <p:cNvSpPr>
            <a:spLocks noGrp="1"/>
          </p:cNvSpPr>
          <p:nvPr userDrawn="1">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4112480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 _Content - two columns">
    <p:bg>
      <p:bgPr>
        <a:solidFill>
          <a:srgbClr val="FAEFE5"/>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56D3E2AE-17C5-4051-8CFA-81401980D7BD}"/>
              </a:ext>
            </a:extLst>
          </p:cNvPr>
          <p:cNvSpPr>
            <a:spLocks noGrp="1"/>
          </p:cNvSpPr>
          <p:nvPr>
            <p:ph type="pic" sz="quarter" idx="14" hasCustomPrompt="1"/>
          </p:nvPr>
        </p:nvSpPr>
        <p:spPr>
          <a:xfrm>
            <a:off x="6291262" y="0"/>
            <a:ext cx="5900737" cy="6857999"/>
          </a:xfrm>
          <a:solidFill>
            <a:schemeClr val="bg1"/>
          </a:solidFill>
        </p:spPr>
        <p:txBody>
          <a:bodyPr lIns="1080000" tIns="36000" rIns="1080000" anchor="t" anchorCtr="0"/>
          <a:lstStyle>
            <a:lvl1pPr marL="0" marR="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2200"/>
            </a:lvl1pPr>
          </a:lstStyle>
          <a:p>
            <a:r>
              <a:rPr lang="en-GB" dirty="0"/>
              <a:t>Add an image: Click here, insert image via Templafy</a:t>
            </a:r>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p:txBody>
      </p:sp>
      <p:sp>
        <p:nvSpPr>
          <p:cNvPr id="2" name="Title 1"/>
          <p:cNvSpPr>
            <a:spLocks noGrp="1"/>
          </p:cNvSpPr>
          <p:nvPr>
            <p:ph type="title" hasCustomPrompt="1"/>
          </p:nvPr>
        </p:nvSpPr>
        <p:spPr>
          <a:xfrm>
            <a:off x="784225" y="481665"/>
            <a:ext cx="5111751"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037128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orange background">
    <p:bg>
      <p:bgPr>
        <a:solidFill>
          <a:srgbClr val="FF5E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FD127A7-962D-42AA-95EE-BE7697DE2E08}"/>
              </a:ext>
            </a:extLst>
          </p:cNvPr>
          <p:cNvSpPr>
            <a:spLocks noGrp="1"/>
          </p:cNvSpPr>
          <p:nvPr>
            <p:ph type="title" hasCustomPrompt="1"/>
          </p:nvPr>
        </p:nvSpPr>
        <p:spPr>
          <a:xfrm>
            <a:off x="782638" y="2333233"/>
            <a:ext cx="10623550" cy="1861077"/>
          </a:xfrm>
        </p:spPr>
        <p:txBody>
          <a:bodyPr anchor="ctr" anchorCtr="0"/>
          <a:lstStyle>
            <a:lvl1pPr algn="ctr">
              <a:lnSpc>
                <a:spcPct val="90000"/>
              </a:lnSpc>
              <a:defRPr sz="6000" b="1">
                <a:solidFill>
                  <a:schemeClr val="bg1"/>
                </a:solidFill>
              </a:defRPr>
            </a:lvl1pPr>
          </a:lstStyle>
          <a:p>
            <a:r>
              <a:rPr lang="en-US" dirty="0"/>
              <a:t>Click to add title on </a:t>
            </a:r>
            <a:br>
              <a:rPr lang="en-US" dirty="0"/>
            </a:br>
            <a:r>
              <a:rPr lang="en-US" dirty="0"/>
              <a:t>max two rows</a:t>
            </a:r>
            <a:endParaRPr lang="en-GB" dirty="0"/>
          </a:p>
        </p:txBody>
      </p:sp>
      <p:sp>
        <p:nvSpPr>
          <p:cNvPr id="10" name="Text Placeholder 20">
            <a:extLst>
              <a:ext uri="{FF2B5EF4-FFF2-40B4-BE49-F238E27FC236}">
                <a16:creationId xmlns:a16="http://schemas.microsoft.com/office/drawing/2014/main" id="{D4130A02-9CAF-430B-94BA-0E080566F337}"/>
              </a:ext>
            </a:extLst>
          </p:cNvPr>
          <p:cNvSpPr>
            <a:spLocks noGrp="1"/>
          </p:cNvSpPr>
          <p:nvPr>
            <p:ph type="body" sz="quarter" idx="13" hasCustomPrompt="1"/>
          </p:nvPr>
        </p:nvSpPr>
        <p:spPr>
          <a:xfrm>
            <a:off x="2220913" y="4522577"/>
            <a:ext cx="7745412" cy="720000"/>
          </a:xfrm>
        </p:spPr>
        <p:txBody>
          <a:bodyPr/>
          <a:lstStyle>
            <a:lvl1pPr marL="0" indent="0" algn="ctr">
              <a:spcBef>
                <a:spcPts val="0"/>
              </a:spcBef>
              <a:buNone/>
              <a:defRPr b="0">
                <a:solidFill>
                  <a:schemeClr val="bg1"/>
                </a:solidFill>
                <a:latin typeface="Swedbank Headline Bold" panose="02000000000000000000" pitchFamily="50" charset="0"/>
              </a:defRPr>
            </a:lvl1pPr>
            <a:lvl2pPr marL="216000" indent="0" algn="ctr">
              <a:buNone/>
              <a:defRPr/>
            </a:lvl2pPr>
            <a:lvl3pPr algn="ctr">
              <a:defRPr/>
            </a:lvl3pPr>
            <a:lvl4pPr algn="ctr">
              <a:defRPr/>
            </a:lvl4pPr>
            <a:lvl5pPr algn="ctr">
              <a:defRPr/>
            </a:lvl5pPr>
          </a:lstStyle>
          <a:p>
            <a:pPr lvl="0"/>
            <a:r>
              <a:rPr lang="en-US" dirty="0"/>
              <a:t>Click to add text</a:t>
            </a:r>
          </a:p>
        </p:txBody>
      </p:sp>
      <p:pic>
        <p:nvPicPr>
          <p:cNvPr id="12" name="Logo">
            <a:extLst>
              <a:ext uri="{FF2B5EF4-FFF2-40B4-BE49-F238E27FC236}">
                <a16:creationId xmlns:a16="http://schemas.microsoft.com/office/drawing/2014/main" id="{D85C6594-A61F-4F9B-8E7A-CB490490C7B9}"/>
              </a:ext>
            </a:extLst>
          </p:cNvPr>
          <p:cNvPicPr>
            <a:picLocks noChangeAspect="1"/>
          </p:cNvPicPr>
          <p:nvPr userDrawn="1"/>
        </p:nvPicPr>
        <p:blipFill>
          <a:blip r:embed="rId2"/>
          <a:stretch>
            <a:fillRect/>
          </a:stretch>
        </p:blipFill>
        <p:spPr>
          <a:xfrm>
            <a:off x="9058708" y="277629"/>
            <a:ext cx="2851340" cy="612378"/>
          </a:xfrm>
          <a:prstGeom prst="rect">
            <a:avLst/>
          </a:prstGeom>
        </p:spPr>
      </p:pic>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
        <p:nvSpPr>
          <p:cNvPr id="11"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6299223B-889F-4629-A3FC-BA5DDD48F2FE}"/>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5" name="text" descr="{&quot;templafy&quot;:{&quot;type&quot;:&quot;text&quot;,&quot;binding&quot;:&quot;Form.InformationClasses.TermfrontPP&quot;}}" title="Form.InformationClasses.TermfrontPP">
            <a:extLst>
              <a:ext uri="{FF2B5EF4-FFF2-40B4-BE49-F238E27FC236}">
                <a16:creationId xmlns:a16="http://schemas.microsoft.com/office/drawing/2014/main" id="{462FC8BB-FEA5-49FC-8A04-99F7215C0309}"/>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39883142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ontent - two columns">
    <p:bg>
      <p:bgPr>
        <a:solidFill>
          <a:srgbClr val="FFECFF"/>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56D3E2AE-17C5-4051-8CFA-81401980D7BD}"/>
              </a:ext>
            </a:extLst>
          </p:cNvPr>
          <p:cNvSpPr>
            <a:spLocks noGrp="1"/>
          </p:cNvSpPr>
          <p:nvPr>
            <p:ph type="pic" sz="quarter" idx="14" hasCustomPrompt="1"/>
          </p:nvPr>
        </p:nvSpPr>
        <p:spPr>
          <a:xfrm>
            <a:off x="6291262" y="0"/>
            <a:ext cx="5900737" cy="6857999"/>
          </a:xfrm>
          <a:solidFill>
            <a:schemeClr val="bg1"/>
          </a:solidFill>
        </p:spPr>
        <p:txBody>
          <a:bodyPr lIns="1080000" tIns="36000" rIns="1080000" anchor="t" anchorCtr="0"/>
          <a:lstStyle>
            <a:lvl1pPr marL="0" marR="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2200"/>
            </a:lvl1pPr>
          </a:lstStyle>
          <a:p>
            <a:r>
              <a:rPr lang="en-GB" dirty="0"/>
              <a:t>Add an image: Click here, insert image via Templafy</a:t>
            </a:r>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p:txBody>
      </p:sp>
      <p:sp>
        <p:nvSpPr>
          <p:cNvPr id="2" name="Title 1"/>
          <p:cNvSpPr>
            <a:spLocks noGrp="1"/>
          </p:cNvSpPr>
          <p:nvPr>
            <p:ph type="title" hasCustomPrompt="1"/>
          </p:nvPr>
        </p:nvSpPr>
        <p:spPr>
          <a:xfrm>
            <a:off x="784225" y="481665"/>
            <a:ext cx="5111751"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3125215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ontent - two columns">
    <p:bg>
      <p:bgPr>
        <a:solidFill>
          <a:srgbClr val="EBF9F3"/>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56D3E2AE-17C5-4051-8CFA-81401980D7BD}"/>
              </a:ext>
            </a:extLst>
          </p:cNvPr>
          <p:cNvSpPr>
            <a:spLocks noGrp="1"/>
          </p:cNvSpPr>
          <p:nvPr>
            <p:ph type="pic" sz="quarter" idx="14" hasCustomPrompt="1"/>
          </p:nvPr>
        </p:nvSpPr>
        <p:spPr>
          <a:xfrm>
            <a:off x="6291262" y="0"/>
            <a:ext cx="5900737" cy="6857999"/>
          </a:xfrm>
          <a:solidFill>
            <a:schemeClr val="bg1"/>
          </a:solidFill>
        </p:spPr>
        <p:txBody>
          <a:bodyPr lIns="1080000" tIns="36000" rIns="1080000" anchor="t" anchorCtr="0"/>
          <a:lstStyle>
            <a:lvl1pPr marL="0" marR="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2200"/>
            </a:lvl1pPr>
          </a:lstStyle>
          <a:p>
            <a:r>
              <a:rPr lang="en-GB" dirty="0"/>
              <a:t>Add an image: Click here, insert image via Templafy</a:t>
            </a:r>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a:p>
            <a:pPr marL="0" marR="0" lvl="0" indent="0" algn="ctr" defTabSz="914400"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endParaRPr lang="en-GB" dirty="0"/>
          </a:p>
        </p:txBody>
      </p:sp>
      <p:sp>
        <p:nvSpPr>
          <p:cNvPr id="2" name="Title 1"/>
          <p:cNvSpPr>
            <a:spLocks noGrp="1"/>
          </p:cNvSpPr>
          <p:nvPr>
            <p:ph type="title" hasCustomPrompt="1"/>
          </p:nvPr>
        </p:nvSpPr>
        <p:spPr>
          <a:xfrm>
            <a:off x="784225" y="481665"/>
            <a:ext cx="5111751" cy="1052240"/>
          </a:xfrm>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5111750" cy="4175125"/>
          </a:xfrm>
        </p:spPr>
        <p:txBody>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2513882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3" name="Content Placeholder 2"/>
          <p:cNvSpPr>
            <a:spLocks noGrp="1"/>
          </p:cNvSpPr>
          <p:nvPr>
            <p:ph sz="half" idx="1" hasCustomPrompt="1"/>
          </p:nvPr>
        </p:nvSpPr>
        <p:spPr>
          <a:xfrm>
            <a:off x="784226" y="1763713"/>
            <a:ext cx="3275012" cy="4175125"/>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hasCustomPrompt="1"/>
          </p:nvPr>
        </p:nvSpPr>
        <p:spPr>
          <a:xfrm>
            <a:off x="4456800" y="1763713"/>
            <a:ext cx="3275913" cy="4175125"/>
          </a:xfrm>
        </p:spPr>
        <p:txBody>
          <a:bodyPr/>
          <a:lstStyle>
            <a:lvl1pPr>
              <a:defRPr baseline="0"/>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4"/>
          <p:cNvSpPr>
            <a:spLocks noGrp="1"/>
          </p:cNvSpPr>
          <p:nvPr>
            <p:ph sz="quarter" idx="13" hasCustomPrompt="1"/>
          </p:nvPr>
        </p:nvSpPr>
        <p:spPr>
          <a:xfrm>
            <a:off x="8130274" y="1763713"/>
            <a:ext cx="3274325" cy="4175125"/>
          </a:xfrm>
        </p:spPr>
        <p:txBody>
          <a:bodyPr/>
          <a:lstStyle>
            <a:lvl1pPr>
              <a:defRPr/>
            </a:lvl1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2352366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10" name="Text Placeholder 2"/>
          <p:cNvSpPr>
            <a:spLocks noGrp="1"/>
          </p:cNvSpPr>
          <p:nvPr>
            <p:ph type="body" sz="quarter" idx="13" hasCustomPrompt="1"/>
          </p:nvPr>
        </p:nvSpPr>
        <p:spPr>
          <a:xfrm>
            <a:off x="784799" y="2534477"/>
            <a:ext cx="3276000" cy="3407535"/>
          </a:xfrm>
          <a:solidFill>
            <a:srgbClr val="FAEFE5"/>
          </a:solidFill>
        </p:spPr>
        <p:txBody>
          <a:bodyPr lIns="288000" tIns="306000" rIns="288000"/>
          <a:lstStyle>
            <a:lvl1pPr marL="268288" indent="-268288">
              <a:spcBef>
                <a:spcPts val="600"/>
              </a:spcBef>
              <a:buClr>
                <a:srgbClr val="FF5F00"/>
              </a:buClr>
              <a:buFont typeface="Arial" panose="020B0604020202020204" pitchFamily="34" charset="0"/>
              <a:buChar char="●"/>
              <a:defRPr/>
            </a:lvl1pPr>
            <a:lvl2pPr>
              <a:buClr>
                <a:srgbClr val="FF5F00"/>
              </a:buClr>
              <a:defRPr/>
            </a:lvl2pPr>
            <a:lvl3pPr>
              <a:buClr>
                <a:srgbClr val="FF5F00"/>
              </a:buClr>
              <a:defRPr/>
            </a:lvl3pPr>
            <a:lvl4pPr>
              <a:buClr>
                <a:srgbClr val="FF5F00"/>
              </a:buClr>
              <a:defRPr/>
            </a:lvl4pPr>
            <a:lvl5pPr>
              <a:buClr>
                <a:srgbClr val="FF5F00"/>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3"/>
          <p:cNvSpPr>
            <a:spLocks noGrp="1"/>
          </p:cNvSpPr>
          <p:nvPr>
            <p:ph type="body" sz="quarter" idx="14" hasCustomPrompt="1"/>
          </p:nvPr>
        </p:nvSpPr>
        <p:spPr>
          <a:xfrm>
            <a:off x="4456799" y="2534477"/>
            <a:ext cx="3276000" cy="3407536"/>
          </a:xfrm>
          <a:solidFill>
            <a:srgbClr val="FAEFE5"/>
          </a:solidFill>
        </p:spPr>
        <p:txBody>
          <a:bodyPr lIns="288000" tIns="306000" rIns="288000"/>
          <a:lstStyle>
            <a:lvl1pPr marL="268288" indent="-268288">
              <a:spcBef>
                <a:spcPts val="600"/>
              </a:spcBef>
              <a:buClr>
                <a:schemeClr val="accent3"/>
              </a:buClr>
              <a:buFont typeface="Arial" panose="020B0604020202020204" pitchFamily="34" charset="0"/>
              <a:buChar cha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4"/>
          <p:cNvSpPr>
            <a:spLocks noGrp="1"/>
          </p:cNvSpPr>
          <p:nvPr>
            <p:ph type="body" sz="quarter" idx="15" hasCustomPrompt="1"/>
          </p:nvPr>
        </p:nvSpPr>
        <p:spPr>
          <a:xfrm>
            <a:off x="8128800" y="2534477"/>
            <a:ext cx="3276000" cy="3407536"/>
          </a:xfrm>
          <a:solidFill>
            <a:srgbClr val="FAEFE5"/>
          </a:solidFill>
        </p:spPr>
        <p:txBody>
          <a:bodyPr lIns="288000" tIns="306000" rIns="288000"/>
          <a:lstStyle>
            <a:lvl1pPr marL="268288" indent="-268288">
              <a:spcBef>
                <a:spcPts val="600"/>
              </a:spcBef>
              <a:buClr>
                <a:srgbClr val="C5569A"/>
              </a:buClr>
              <a:buFont typeface="Arial" panose="020B0604020202020204" pitchFamily="34" charset="0"/>
              <a:buChar char="●"/>
              <a:defRPr/>
            </a:lvl1pPr>
            <a:lvl2pPr>
              <a:buClr>
                <a:srgbClr val="C5569A"/>
              </a:buClr>
              <a:defRPr/>
            </a:lvl2pPr>
            <a:lvl3pPr>
              <a:buClr>
                <a:srgbClr val="C5569A"/>
              </a:buClr>
              <a:defRPr/>
            </a:lvl3pPr>
            <a:lvl4pPr>
              <a:buClr>
                <a:srgbClr val="C5569A"/>
              </a:buClr>
              <a:defRPr/>
            </a:lvl4pPr>
            <a:lvl5pPr>
              <a:buClr>
                <a:srgbClr val="C5569A"/>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6" hasCustomPrompt="1"/>
          </p:nvPr>
        </p:nvSpPr>
        <p:spPr>
          <a:xfrm>
            <a:off x="787400" y="1836739"/>
            <a:ext cx="3275013" cy="717617"/>
          </a:xfrm>
          <a:solidFill>
            <a:srgbClr val="FF5F00"/>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18" name="Text Placeholder 8"/>
          <p:cNvSpPr>
            <a:spLocks noGrp="1"/>
          </p:cNvSpPr>
          <p:nvPr>
            <p:ph type="body" sz="quarter" idx="17" hasCustomPrompt="1"/>
          </p:nvPr>
        </p:nvSpPr>
        <p:spPr>
          <a:xfrm>
            <a:off x="4459256" y="1836738"/>
            <a:ext cx="3275013" cy="717617"/>
          </a:xfrm>
          <a:solidFill>
            <a:schemeClr val="accent3"/>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19" name="Text Placeholder 9"/>
          <p:cNvSpPr>
            <a:spLocks noGrp="1"/>
          </p:cNvSpPr>
          <p:nvPr>
            <p:ph type="body" sz="quarter" idx="18" hasCustomPrompt="1"/>
          </p:nvPr>
        </p:nvSpPr>
        <p:spPr>
          <a:xfrm>
            <a:off x="8129588" y="1836739"/>
            <a:ext cx="3275013" cy="717617"/>
          </a:xfrm>
          <a:solidFill>
            <a:srgbClr val="C5569A"/>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42192641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ntent -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GB" noProof="0" dirty="0"/>
              <a:t>Click to add heading on maximum two rows</a:t>
            </a:r>
            <a:endParaRPr lang="en-GB" dirty="0"/>
          </a:p>
        </p:txBody>
      </p:sp>
      <p:sp>
        <p:nvSpPr>
          <p:cNvPr id="10" name="Text Placeholder 2"/>
          <p:cNvSpPr>
            <a:spLocks noGrp="1"/>
          </p:cNvSpPr>
          <p:nvPr>
            <p:ph type="body" sz="quarter" idx="13" hasCustomPrompt="1"/>
          </p:nvPr>
        </p:nvSpPr>
        <p:spPr>
          <a:xfrm>
            <a:off x="784799" y="2534477"/>
            <a:ext cx="3276000" cy="3407535"/>
          </a:xfrm>
          <a:solidFill>
            <a:srgbClr val="FAEFE5"/>
          </a:solidFill>
        </p:spPr>
        <p:txBody>
          <a:bodyPr lIns="288000" tIns="306000" rIns="288000"/>
          <a:lstStyle>
            <a:lvl1pPr marL="268288" indent="-268288">
              <a:spcBef>
                <a:spcPts val="600"/>
              </a:spcBef>
              <a:buClr>
                <a:srgbClr val="FF5F00"/>
              </a:buClr>
              <a:buFont typeface="Arial" panose="020B0604020202020204" pitchFamily="34" charset="0"/>
              <a:buChar char="●"/>
              <a:defRPr/>
            </a:lvl1pPr>
            <a:lvl2pPr>
              <a:buClr>
                <a:srgbClr val="FF5F00"/>
              </a:buClr>
              <a:defRPr/>
            </a:lvl2pPr>
            <a:lvl3pPr>
              <a:buClr>
                <a:srgbClr val="FF5F00"/>
              </a:buClr>
              <a:defRPr/>
            </a:lvl3pPr>
            <a:lvl4pPr>
              <a:buClr>
                <a:srgbClr val="FF5F00"/>
              </a:buClr>
              <a:defRPr/>
            </a:lvl4pPr>
            <a:lvl5pPr>
              <a:buClr>
                <a:srgbClr val="FF5F00"/>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3"/>
          <p:cNvSpPr>
            <a:spLocks noGrp="1"/>
          </p:cNvSpPr>
          <p:nvPr>
            <p:ph type="body" sz="quarter" idx="14" hasCustomPrompt="1"/>
          </p:nvPr>
        </p:nvSpPr>
        <p:spPr>
          <a:xfrm>
            <a:off x="4456799" y="2534477"/>
            <a:ext cx="3276000" cy="3407536"/>
          </a:xfrm>
          <a:solidFill>
            <a:srgbClr val="FAEFE5"/>
          </a:solidFill>
        </p:spPr>
        <p:txBody>
          <a:bodyPr lIns="288000" tIns="306000" rIns="288000"/>
          <a:lstStyle>
            <a:lvl1pPr marL="268288" indent="-268288">
              <a:spcBef>
                <a:spcPts val="600"/>
              </a:spcBef>
              <a:buClr>
                <a:srgbClr val="FF9102"/>
              </a:buClr>
              <a:buFont typeface="Arial" panose="020B0604020202020204" pitchFamily="34" charset="0"/>
              <a:buChar char="●"/>
              <a:defRPr/>
            </a:lvl1pPr>
            <a:lvl2pPr>
              <a:buClr>
                <a:schemeClr val="accent5"/>
              </a:buClr>
              <a:defRPr/>
            </a:lvl2pPr>
            <a:lvl3pPr>
              <a:buClr>
                <a:schemeClr val="accent5"/>
              </a:buClr>
              <a:defRPr/>
            </a:lvl3pPr>
            <a:lvl4pPr>
              <a:buClr>
                <a:schemeClr val="accent5"/>
              </a:buClr>
              <a:defRPr/>
            </a:lvl4pPr>
            <a:lvl5pPr>
              <a:buClr>
                <a:srgbClr val="FF9102"/>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4"/>
          <p:cNvSpPr>
            <a:spLocks noGrp="1"/>
          </p:cNvSpPr>
          <p:nvPr>
            <p:ph type="body" sz="quarter" idx="15" hasCustomPrompt="1"/>
          </p:nvPr>
        </p:nvSpPr>
        <p:spPr>
          <a:xfrm>
            <a:off x="8128800" y="2534477"/>
            <a:ext cx="3276000" cy="3407536"/>
          </a:xfrm>
          <a:solidFill>
            <a:srgbClr val="FAEFE5"/>
          </a:solidFill>
        </p:spPr>
        <p:txBody>
          <a:bodyPr lIns="288000" tIns="306000" rIns="288000"/>
          <a:lstStyle>
            <a:lvl1pPr marL="268288" indent="-268288">
              <a:spcBef>
                <a:spcPts val="600"/>
              </a:spcBef>
              <a:buClr>
                <a:srgbClr val="FDC92A"/>
              </a:buClr>
              <a:buFont typeface="Arial" panose="020B0604020202020204" pitchFamily="34" charset="0"/>
              <a:buChar char="●"/>
              <a:defRPr/>
            </a:lvl1pPr>
            <a:lvl2pPr>
              <a:buClr>
                <a:srgbClr val="FDC92A"/>
              </a:buClr>
              <a:defRPr/>
            </a:lvl2pPr>
            <a:lvl3pPr>
              <a:buClr>
                <a:srgbClr val="FDC92A"/>
              </a:buClr>
              <a:defRPr/>
            </a:lvl3pPr>
            <a:lvl4pPr>
              <a:buClr>
                <a:srgbClr val="FDC92A"/>
              </a:buClr>
              <a:defRPr/>
            </a:lvl4pPr>
            <a:lvl5pPr>
              <a:buClr>
                <a:srgbClr val="FDC92A"/>
              </a:buClr>
              <a:defRPr/>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6" hasCustomPrompt="1"/>
          </p:nvPr>
        </p:nvSpPr>
        <p:spPr>
          <a:xfrm>
            <a:off x="787400" y="1836739"/>
            <a:ext cx="3275013" cy="717617"/>
          </a:xfrm>
          <a:solidFill>
            <a:srgbClr val="FF5F00"/>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18" name="Text Placeholder 8"/>
          <p:cNvSpPr>
            <a:spLocks noGrp="1"/>
          </p:cNvSpPr>
          <p:nvPr>
            <p:ph type="body" sz="quarter" idx="17" hasCustomPrompt="1"/>
          </p:nvPr>
        </p:nvSpPr>
        <p:spPr>
          <a:xfrm>
            <a:off x="4459256" y="1836738"/>
            <a:ext cx="3275013" cy="717617"/>
          </a:xfrm>
          <a:solidFill>
            <a:srgbClr val="FF9102"/>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19" name="Text Placeholder 9"/>
          <p:cNvSpPr>
            <a:spLocks noGrp="1"/>
          </p:cNvSpPr>
          <p:nvPr>
            <p:ph type="body" sz="quarter" idx="18" hasCustomPrompt="1"/>
          </p:nvPr>
        </p:nvSpPr>
        <p:spPr>
          <a:xfrm>
            <a:off x="8129588" y="1836739"/>
            <a:ext cx="3275013" cy="717617"/>
          </a:xfrm>
          <a:solidFill>
            <a:schemeClr val="accent2"/>
          </a:solidFill>
        </p:spPr>
        <p:txBody>
          <a:bodyPr lIns="288000" rIns="288000" anchor="ctr" anchorCtr="0"/>
          <a:lstStyle>
            <a:lvl1pPr marL="0" indent="0">
              <a:spcBef>
                <a:spcPts val="0"/>
              </a:spcBef>
              <a:buFont typeface="Arial" panose="020B0604020202020204" pitchFamily="34" charset="0"/>
              <a:buChar char="​"/>
              <a:defRPr sz="2400">
                <a:solidFill>
                  <a:schemeClr val="bg1"/>
                </a:solidFill>
              </a:defRPr>
            </a:lvl1pPr>
            <a:lvl2pPr marL="0" indent="0">
              <a:spcBef>
                <a:spcPts val="0"/>
              </a:spcBef>
              <a:buFont typeface="Arial" panose="020B0604020202020204" pitchFamily="34" charset="0"/>
              <a:buChar char="​"/>
              <a:defRPr sz="2400"/>
            </a:lvl2pPr>
            <a:lvl3pPr marL="0" indent="0">
              <a:spcBef>
                <a:spcPts val="0"/>
              </a:spcBef>
              <a:buFont typeface="Arial" panose="020B0604020202020204" pitchFamily="34" charset="0"/>
              <a:buChar char="​"/>
              <a:defRPr sz="2400"/>
            </a:lvl3pPr>
            <a:lvl4pPr marL="0" indent="0">
              <a:spcBef>
                <a:spcPts val="0"/>
              </a:spcBef>
              <a:buFont typeface="Arial" panose="020B0604020202020204" pitchFamily="34" charset="0"/>
              <a:buChar char="​"/>
              <a:defRPr sz="2400"/>
            </a:lvl4pPr>
            <a:lvl5pPr marL="0" indent="0">
              <a:spcBef>
                <a:spcPts val="0"/>
              </a:spcBef>
              <a:buFont typeface="Arial" panose="020B0604020202020204" pitchFamily="34" charset="0"/>
              <a:buChar char="​"/>
              <a:defRPr sz="2400"/>
            </a:lvl5pPr>
            <a:lvl6pPr marL="0" indent="0">
              <a:spcBef>
                <a:spcPts val="0"/>
              </a:spcBef>
              <a:buFont typeface="Arial" panose="020B0604020202020204" pitchFamily="34" charset="0"/>
              <a:buChar char="​"/>
              <a:defRPr sz="2400"/>
            </a:lvl6pPr>
            <a:lvl7pPr marL="0" indent="0">
              <a:spcBef>
                <a:spcPts val="0"/>
              </a:spcBef>
              <a:buFont typeface="Arial" panose="020B0604020202020204" pitchFamily="34" charset="0"/>
              <a:buChar char="​"/>
              <a:defRPr sz="2400"/>
            </a:lvl7pPr>
            <a:lvl8pPr marL="0" indent="0">
              <a:spcBef>
                <a:spcPts val="0"/>
              </a:spcBef>
              <a:buFont typeface="Arial" panose="020B0604020202020204" pitchFamily="34" charset="0"/>
              <a:buChar char="​"/>
              <a:defRPr sz="2400"/>
            </a:lvl8pPr>
            <a:lvl9pPr marL="0" indent="0">
              <a:spcBef>
                <a:spcPts val="0"/>
              </a:spcBef>
              <a:buFont typeface="Arial" panose="020B0604020202020204" pitchFamily="34" charset="0"/>
              <a:buChar char="​"/>
              <a:defRPr sz="2400"/>
            </a:lvl9pPr>
          </a:lstStyle>
          <a:p>
            <a:pPr lvl="0"/>
            <a:r>
              <a:rPr lang="en-US" dirty="0"/>
              <a:t>Click to add header</a:t>
            </a:r>
          </a:p>
        </p:txBody>
      </p:sp>
      <p:sp>
        <p:nvSpPr>
          <p:cNvPr id="5" name="Date_DateCustomA"/>
          <p:cNvSpPr>
            <a:spLocks noGrp="1"/>
          </p:cNvSpPr>
          <p:nvPr>
            <p:ph type="dt" sz="half" idx="10"/>
          </p:nvPr>
        </p:nvSpPr>
        <p:spPr/>
        <p:txBody>
          <a:bodyPr/>
          <a:lstStyle/>
          <a:p>
            <a:endParaRPr lang="en-GB" dirty="0"/>
          </a:p>
        </p:txBody>
      </p:sp>
      <p:sp>
        <p:nvSpPr>
          <p:cNvPr id="6" name="FLD_PresentationTitle"/>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4C8C45C-947F-4981-8B3F-4F32E973C901}" type="slidenum">
              <a:rPr lang="en-GB" smtClean="0"/>
              <a:t>‹#›</a:t>
            </a:fld>
            <a:endParaRPr lang="en-GB" dirty="0"/>
          </a:p>
        </p:txBody>
      </p:sp>
    </p:spTree>
    <p:extLst>
      <p:ext uri="{BB962C8B-B14F-4D97-AF65-F5344CB8AC3E}">
        <p14:creationId xmlns:p14="http://schemas.microsoft.com/office/powerpoint/2010/main" val="28212478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with graphical element">
    <p:bg>
      <p:bgPr>
        <a:solidFill>
          <a:srgbClr val="EBF9F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6948488"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8" name="Text Placeholder 17">
            <a:extLst>
              <a:ext uri="{FF2B5EF4-FFF2-40B4-BE49-F238E27FC236}">
                <a16:creationId xmlns:a16="http://schemas.microsoft.com/office/drawing/2014/main" id="{F4511A51-2A2A-4300-BF46-3C3CB9228ADD}"/>
              </a:ext>
            </a:extLst>
          </p:cNvPr>
          <p:cNvSpPr>
            <a:spLocks noGrp="1"/>
          </p:cNvSpPr>
          <p:nvPr>
            <p:ph type="body" sz="quarter" idx="13" hasCustomPrompt="1"/>
          </p:nvPr>
        </p:nvSpPr>
        <p:spPr>
          <a:xfrm>
            <a:off x="7921246" y="1746000"/>
            <a:ext cx="3484800" cy="3868322"/>
          </a:xfrm>
          <a:custGeom>
            <a:avLst/>
            <a:gdLst>
              <a:gd name="connsiteX0" fmla="*/ 1700043 w 3484800"/>
              <a:gd name="connsiteY0" fmla="*/ 0 h 3868322"/>
              <a:gd name="connsiteX1" fmla="*/ 1784318 w 3484800"/>
              <a:gd name="connsiteY1" fmla="*/ 0 h 3868322"/>
              <a:gd name="connsiteX2" fmla="*/ 1901903 w 3484800"/>
              <a:gd name="connsiteY2" fmla="*/ 4700 h 3868322"/>
              <a:gd name="connsiteX3" fmla="*/ 3484612 w 3484800"/>
              <a:gd name="connsiteY3" fmla="*/ 1625550 h 3868322"/>
              <a:gd name="connsiteX4" fmla="*/ 1742402 w 3484800"/>
              <a:gd name="connsiteY4" fmla="*/ 3868322 h 3868322"/>
              <a:gd name="connsiteX5" fmla="*/ 192 w 3484800"/>
              <a:gd name="connsiteY5" fmla="*/ 1625550 h 3868322"/>
              <a:gd name="connsiteX6" fmla="*/ 1582754 w 3484800"/>
              <a:gd name="connsiteY6" fmla="*/ 4656 h 38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00" h="3868322">
                <a:moveTo>
                  <a:pt x="1700043" y="0"/>
                </a:moveTo>
                <a:lnTo>
                  <a:pt x="1784318" y="0"/>
                </a:lnTo>
                <a:lnTo>
                  <a:pt x="1901903" y="4700"/>
                </a:lnTo>
                <a:cubicBezTo>
                  <a:pt x="2697790" y="68375"/>
                  <a:pt x="3448975" y="608757"/>
                  <a:pt x="3484612" y="1625550"/>
                </a:cubicBezTo>
                <a:cubicBezTo>
                  <a:pt x="3501632" y="3093953"/>
                  <a:pt x="2363555" y="3042913"/>
                  <a:pt x="1742402" y="3868322"/>
                </a:cubicBezTo>
                <a:cubicBezTo>
                  <a:pt x="1121348" y="3043135"/>
                  <a:pt x="-16975" y="3093584"/>
                  <a:pt x="192" y="1625550"/>
                </a:cubicBezTo>
                <a:cubicBezTo>
                  <a:pt x="35737" y="608308"/>
                  <a:pt x="786873" y="68108"/>
                  <a:pt x="1582754" y="4656"/>
                </a:cubicBezTo>
                <a:close/>
              </a:path>
            </a:pathLst>
          </a:custGeom>
          <a:solidFill>
            <a:srgbClr val="FF5F00"/>
          </a:solidFill>
        </p:spPr>
        <p:txBody>
          <a:bodyPr wrap="square" lIns="108000" tIns="0" rIns="108000" bIns="360000" anchor="ctr" anchorCtr="0">
            <a:noAutofit/>
          </a:bodyPr>
          <a:lstStyle>
            <a:lvl1pPr marL="0" indent="0" algn="ctr">
              <a:spcBef>
                <a:spcPts val="0"/>
              </a:spcBef>
              <a:buNone/>
              <a:defRPr sz="28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dirty="0"/>
              <a:t>Click to add message</a:t>
            </a:r>
            <a:endParaRPr lang="en-GB" dirty="0"/>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2768883532"/>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ntent with graphical element">
    <p:bg>
      <p:bgPr>
        <a:solidFill>
          <a:srgbClr val="FAEFE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6948488"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8" name="Text Placeholder 17">
            <a:extLst>
              <a:ext uri="{FF2B5EF4-FFF2-40B4-BE49-F238E27FC236}">
                <a16:creationId xmlns:a16="http://schemas.microsoft.com/office/drawing/2014/main" id="{F4511A51-2A2A-4300-BF46-3C3CB9228ADD}"/>
              </a:ext>
            </a:extLst>
          </p:cNvPr>
          <p:cNvSpPr>
            <a:spLocks noGrp="1"/>
          </p:cNvSpPr>
          <p:nvPr>
            <p:ph type="body" sz="quarter" idx="13" hasCustomPrompt="1"/>
          </p:nvPr>
        </p:nvSpPr>
        <p:spPr>
          <a:xfrm>
            <a:off x="7921246" y="1746000"/>
            <a:ext cx="3484800" cy="3868322"/>
          </a:xfrm>
          <a:custGeom>
            <a:avLst/>
            <a:gdLst>
              <a:gd name="connsiteX0" fmla="*/ 1700043 w 3484800"/>
              <a:gd name="connsiteY0" fmla="*/ 0 h 3868322"/>
              <a:gd name="connsiteX1" fmla="*/ 1784318 w 3484800"/>
              <a:gd name="connsiteY1" fmla="*/ 0 h 3868322"/>
              <a:gd name="connsiteX2" fmla="*/ 1901903 w 3484800"/>
              <a:gd name="connsiteY2" fmla="*/ 4700 h 3868322"/>
              <a:gd name="connsiteX3" fmla="*/ 3484612 w 3484800"/>
              <a:gd name="connsiteY3" fmla="*/ 1625550 h 3868322"/>
              <a:gd name="connsiteX4" fmla="*/ 1742402 w 3484800"/>
              <a:gd name="connsiteY4" fmla="*/ 3868322 h 3868322"/>
              <a:gd name="connsiteX5" fmla="*/ 192 w 3484800"/>
              <a:gd name="connsiteY5" fmla="*/ 1625550 h 3868322"/>
              <a:gd name="connsiteX6" fmla="*/ 1582754 w 3484800"/>
              <a:gd name="connsiteY6" fmla="*/ 4656 h 38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00" h="3868322">
                <a:moveTo>
                  <a:pt x="1700043" y="0"/>
                </a:moveTo>
                <a:lnTo>
                  <a:pt x="1784318" y="0"/>
                </a:lnTo>
                <a:lnTo>
                  <a:pt x="1901903" y="4700"/>
                </a:lnTo>
                <a:cubicBezTo>
                  <a:pt x="2697790" y="68375"/>
                  <a:pt x="3448975" y="608757"/>
                  <a:pt x="3484612" y="1625550"/>
                </a:cubicBezTo>
                <a:cubicBezTo>
                  <a:pt x="3501632" y="3093953"/>
                  <a:pt x="2363555" y="3042913"/>
                  <a:pt x="1742402" y="3868322"/>
                </a:cubicBezTo>
                <a:cubicBezTo>
                  <a:pt x="1121348" y="3043135"/>
                  <a:pt x="-16975" y="3093584"/>
                  <a:pt x="192" y="1625550"/>
                </a:cubicBezTo>
                <a:cubicBezTo>
                  <a:pt x="35737" y="608308"/>
                  <a:pt x="786873" y="68108"/>
                  <a:pt x="1582754" y="4656"/>
                </a:cubicBezTo>
                <a:close/>
              </a:path>
            </a:pathLst>
          </a:custGeom>
          <a:solidFill>
            <a:srgbClr val="FF5F00"/>
          </a:solidFill>
        </p:spPr>
        <p:txBody>
          <a:bodyPr wrap="square" lIns="108000" tIns="0" rIns="108000" bIns="360000" anchor="ctr" anchorCtr="0">
            <a:noAutofit/>
          </a:bodyPr>
          <a:lstStyle>
            <a:lvl1pPr marL="0" indent="0" algn="ctr">
              <a:spcBef>
                <a:spcPts val="0"/>
              </a:spcBef>
              <a:buNone/>
              <a:defRPr sz="28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dirty="0"/>
              <a:t>Click to add message</a:t>
            </a:r>
            <a:endParaRPr lang="en-GB" dirty="0"/>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3834120689"/>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ontent with graphical element">
    <p:bg>
      <p:bgPr>
        <a:solidFill>
          <a:srgbClr val="FFEC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baseline="0"/>
            </a:lvl1pPr>
          </a:lstStyle>
          <a:p>
            <a:r>
              <a:rPr lang="en-GB" noProof="0" dirty="0"/>
              <a:t>Click to add heading on maximum two rows</a:t>
            </a:r>
          </a:p>
        </p:txBody>
      </p:sp>
      <p:sp>
        <p:nvSpPr>
          <p:cNvPr id="3" name="Content Placeholder 2"/>
          <p:cNvSpPr>
            <a:spLocks noGrp="1"/>
          </p:cNvSpPr>
          <p:nvPr>
            <p:ph idx="1" hasCustomPrompt="1"/>
          </p:nvPr>
        </p:nvSpPr>
        <p:spPr>
          <a:xfrm>
            <a:off x="784226" y="1763713"/>
            <a:ext cx="6948488" cy="4175125"/>
          </a:xfrm>
        </p:spPr>
        <p:txBody>
          <a:bodyPr/>
          <a:lstStyle/>
          <a:p>
            <a:pPr lvl="0"/>
            <a:r>
              <a:rPr lang="en-GB" dirty="0"/>
              <a:t>Click to add text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8" name="Text Placeholder 17">
            <a:extLst>
              <a:ext uri="{FF2B5EF4-FFF2-40B4-BE49-F238E27FC236}">
                <a16:creationId xmlns:a16="http://schemas.microsoft.com/office/drawing/2014/main" id="{F4511A51-2A2A-4300-BF46-3C3CB9228ADD}"/>
              </a:ext>
            </a:extLst>
          </p:cNvPr>
          <p:cNvSpPr>
            <a:spLocks noGrp="1"/>
          </p:cNvSpPr>
          <p:nvPr>
            <p:ph type="body" sz="quarter" idx="13" hasCustomPrompt="1"/>
          </p:nvPr>
        </p:nvSpPr>
        <p:spPr>
          <a:xfrm>
            <a:off x="7921246" y="1746000"/>
            <a:ext cx="3484800" cy="3868322"/>
          </a:xfrm>
          <a:custGeom>
            <a:avLst/>
            <a:gdLst>
              <a:gd name="connsiteX0" fmla="*/ 1700043 w 3484800"/>
              <a:gd name="connsiteY0" fmla="*/ 0 h 3868322"/>
              <a:gd name="connsiteX1" fmla="*/ 1784318 w 3484800"/>
              <a:gd name="connsiteY1" fmla="*/ 0 h 3868322"/>
              <a:gd name="connsiteX2" fmla="*/ 1901903 w 3484800"/>
              <a:gd name="connsiteY2" fmla="*/ 4700 h 3868322"/>
              <a:gd name="connsiteX3" fmla="*/ 3484612 w 3484800"/>
              <a:gd name="connsiteY3" fmla="*/ 1625550 h 3868322"/>
              <a:gd name="connsiteX4" fmla="*/ 1742402 w 3484800"/>
              <a:gd name="connsiteY4" fmla="*/ 3868322 h 3868322"/>
              <a:gd name="connsiteX5" fmla="*/ 192 w 3484800"/>
              <a:gd name="connsiteY5" fmla="*/ 1625550 h 3868322"/>
              <a:gd name="connsiteX6" fmla="*/ 1582754 w 3484800"/>
              <a:gd name="connsiteY6" fmla="*/ 4656 h 38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00" h="3868322">
                <a:moveTo>
                  <a:pt x="1700043" y="0"/>
                </a:moveTo>
                <a:lnTo>
                  <a:pt x="1784318" y="0"/>
                </a:lnTo>
                <a:lnTo>
                  <a:pt x="1901903" y="4700"/>
                </a:lnTo>
                <a:cubicBezTo>
                  <a:pt x="2697790" y="68375"/>
                  <a:pt x="3448975" y="608757"/>
                  <a:pt x="3484612" y="1625550"/>
                </a:cubicBezTo>
                <a:cubicBezTo>
                  <a:pt x="3501632" y="3093953"/>
                  <a:pt x="2363555" y="3042913"/>
                  <a:pt x="1742402" y="3868322"/>
                </a:cubicBezTo>
                <a:cubicBezTo>
                  <a:pt x="1121348" y="3043135"/>
                  <a:pt x="-16975" y="3093584"/>
                  <a:pt x="192" y="1625550"/>
                </a:cubicBezTo>
                <a:cubicBezTo>
                  <a:pt x="35737" y="608308"/>
                  <a:pt x="786873" y="68108"/>
                  <a:pt x="1582754" y="4656"/>
                </a:cubicBezTo>
                <a:close/>
              </a:path>
            </a:pathLst>
          </a:custGeom>
          <a:solidFill>
            <a:srgbClr val="FF5F00"/>
          </a:solidFill>
        </p:spPr>
        <p:txBody>
          <a:bodyPr wrap="square" lIns="108000" tIns="0" rIns="108000" bIns="360000" anchor="ctr" anchorCtr="0">
            <a:noAutofit/>
          </a:bodyPr>
          <a:lstStyle>
            <a:lvl1pPr marL="0" indent="0" algn="ctr">
              <a:spcBef>
                <a:spcPts val="0"/>
              </a:spcBef>
              <a:buNone/>
              <a:defRPr sz="28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dirty="0"/>
              <a:t>Click to add message</a:t>
            </a:r>
            <a:endParaRPr lang="en-GB" dirty="0"/>
          </a:p>
        </p:txBody>
      </p:sp>
      <p:sp>
        <p:nvSpPr>
          <p:cNvPr id="4" name="Date_DateCustomA"/>
          <p:cNvSpPr>
            <a:spLocks noGrp="1"/>
          </p:cNvSpPr>
          <p:nvPr>
            <p:ph type="dt" sz="half" idx="10"/>
          </p:nvPr>
        </p:nvSpPr>
        <p:spPr/>
        <p:txBody>
          <a:bodyPr/>
          <a:lstStyle/>
          <a:p>
            <a:endParaRPr lang="en-GB" noProof="0" dirty="0"/>
          </a:p>
        </p:txBody>
      </p:sp>
      <p:sp>
        <p:nvSpPr>
          <p:cNvPr id="5" name="FLD_PresentationTitle"/>
          <p:cNvSpPr>
            <a:spLocks noGrp="1"/>
          </p:cNvSpPr>
          <p:nvPr>
            <p:ph type="ftr" sz="quarter" idx="11"/>
          </p:nvPr>
        </p:nvSpPr>
        <p:spPr/>
        <p:txBody>
          <a:bodyPr/>
          <a:lstStyle/>
          <a:p>
            <a:endParaRPr lang="en-GB" noProof="0" dirty="0"/>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dirty="0"/>
          </a:p>
        </p:txBody>
      </p:sp>
    </p:spTree>
    <p:extLst>
      <p:ext uri="{BB962C8B-B14F-4D97-AF65-F5344CB8AC3E}">
        <p14:creationId xmlns:p14="http://schemas.microsoft.com/office/powerpoint/2010/main" val="1402515427"/>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Image and graphical element">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DF687458-A9F7-4182-9CDB-598F452798E6}"/>
              </a:ext>
            </a:extLst>
          </p:cNvPr>
          <p:cNvSpPr>
            <a:spLocks noGrp="1"/>
          </p:cNvSpPr>
          <p:nvPr>
            <p:ph type="pic" sz="quarter" idx="13" hasCustomPrompt="1"/>
          </p:nvPr>
        </p:nvSpPr>
        <p:spPr>
          <a:xfrm>
            <a:off x="0" y="0"/>
            <a:ext cx="12196154" cy="6858000"/>
          </a:xfrm>
          <a:noFill/>
        </p:spPr>
        <p:txBody>
          <a:bodyPr tIns="36000"/>
          <a:lstStyle>
            <a:lvl1pPr marL="0" indent="0" algn="ctr">
              <a:buNone/>
              <a:defRPr baseline="0">
                <a:solidFill>
                  <a:schemeClr val="tx2"/>
                </a:solidFill>
              </a:defRPr>
            </a:lvl1pPr>
          </a:lstStyle>
          <a:p>
            <a:r>
              <a:rPr lang="en-GB" dirty="0"/>
              <a:t>Add an image: Click here, insert image via Templafy</a:t>
            </a:r>
          </a:p>
        </p:txBody>
      </p:sp>
      <p:sp>
        <p:nvSpPr>
          <p:cNvPr id="3" name="Date_DateCustomA"/>
          <p:cNvSpPr>
            <a:spLocks noGrp="1"/>
          </p:cNvSpPr>
          <p:nvPr>
            <p:ph type="dt" sz="half" idx="10"/>
          </p:nvPr>
        </p:nvSpPr>
        <p:spPr/>
        <p:txBody>
          <a:bodyPr/>
          <a:lstStyle/>
          <a:p>
            <a:endParaRPr lang="en-GB" noProof="0" dirty="0"/>
          </a:p>
        </p:txBody>
      </p:sp>
      <p:sp>
        <p:nvSpPr>
          <p:cNvPr id="4" name="FLD_PresentationTitle"/>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dirty="0"/>
          </a:p>
        </p:txBody>
      </p:sp>
      <p:sp>
        <p:nvSpPr>
          <p:cNvPr id="7" name="Text Placeholder 6">
            <a:extLst>
              <a:ext uri="{FF2B5EF4-FFF2-40B4-BE49-F238E27FC236}">
                <a16:creationId xmlns:a16="http://schemas.microsoft.com/office/drawing/2014/main" id="{BB01DE2A-FF64-4C84-9084-E50337E586FC}"/>
              </a:ext>
            </a:extLst>
          </p:cNvPr>
          <p:cNvSpPr>
            <a:spLocks noGrp="1" noChangeAspect="1"/>
          </p:cNvSpPr>
          <p:nvPr>
            <p:ph type="body" sz="quarter" idx="14" hasCustomPrompt="1"/>
          </p:nvPr>
        </p:nvSpPr>
        <p:spPr>
          <a:xfrm>
            <a:off x="8553349" y="773706"/>
            <a:ext cx="3006000" cy="3006000"/>
          </a:xfrm>
          <a:prstGeom prst="ellipse">
            <a:avLst/>
          </a:prstGeom>
          <a:solidFill>
            <a:srgbClr val="FF5F00"/>
          </a:solidFill>
        </p:spPr>
        <p:txBody>
          <a:bodyPr wrap="square" lIns="108000" tIns="108000" rIns="108000" bIns="108000" anchor="ctr" anchorCtr="0">
            <a:noAutofit/>
          </a:bodyPr>
          <a:lstStyle>
            <a:lvl1pPr marL="0" indent="0" algn="ctr">
              <a:lnSpc>
                <a:spcPct val="115000"/>
              </a:lnSpc>
              <a:spcBef>
                <a:spcPts val="0"/>
              </a:spcBef>
              <a:buNone/>
              <a:defRPr sz="20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GB" dirty="0"/>
              <a:t>Click to add text, place the circle to fit the image</a:t>
            </a:r>
          </a:p>
        </p:txBody>
      </p:sp>
    </p:spTree>
    <p:extLst>
      <p:ext uri="{BB962C8B-B14F-4D97-AF65-F5344CB8AC3E}">
        <p14:creationId xmlns:p14="http://schemas.microsoft.com/office/powerpoint/2010/main" val="29987427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Image and graphical element">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DF687458-A9F7-4182-9CDB-598F452798E6}"/>
              </a:ext>
            </a:extLst>
          </p:cNvPr>
          <p:cNvSpPr>
            <a:spLocks noGrp="1"/>
          </p:cNvSpPr>
          <p:nvPr>
            <p:ph type="pic" sz="quarter" idx="13" hasCustomPrompt="1"/>
          </p:nvPr>
        </p:nvSpPr>
        <p:spPr>
          <a:xfrm>
            <a:off x="0" y="0"/>
            <a:ext cx="12196154" cy="6858000"/>
          </a:xfrm>
          <a:noFill/>
        </p:spPr>
        <p:txBody>
          <a:bodyPr tIns="36000"/>
          <a:lstStyle>
            <a:lvl1pPr marL="0" indent="0" algn="ctr">
              <a:buNone/>
              <a:defRPr baseline="0">
                <a:solidFill>
                  <a:schemeClr val="tx2"/>
                </a:solidFill>
              </a:defRPr>
            </a:lvl1pPr>
          </a:lstStyle>
          <a:p>
            <a:r>
              <a:rPr lang="en-GB" dirty="0"/>
              <a:t>Add an image: Click here, insert image via Templafy</a:t>
            </a:r>
          </a:p>
        </p:txBody>
      </p:sp>
      <p:sp>
        <p:nvSpPr>
          <p:cNvPr id="10" name="Text Placeholder 9">
            <a:extLst>
              <a:ext uri="{FF2B5EF4-FFF2-40B4-BE49-F238E27FC236}">
                <a16:creationId xmlns:a16="http://schemas.microsoft.com/office/drawing/2014/main" id="{4ED2DDD8-A6C0-4722-B160-05B5C7618194}"/>
              </a:ext>
            </a:extLst>
          </p:cNvPr>
          <p:cNvSpPr>
            <a:spLocks noGrp="1" noChangeAspect="1"/>
          </p:cNvSpPr>
          <p:nvPr>
            <p:ph type="body" sz="quarter" idx="14" hasCustomPrompt="1"/>
          </p:nvPr>
        </p:nvSpPr>
        <p:spPr>
          <a:xfrm>
            <a:off x="1074301" y="2932838"/>
            <a:ext cx="3006000" cy="3006000"/>
          </a:xfrm>
          <a:prstGeom prst="ellipse">
            <a:avLst/>
          </a:prstGeom>
          <a:solidFill>
            <a:srgbClr val="FDC92A"/>
          </a:solidFill>
        </p:spPr>
        <p:txBody>
          <a:bodyPr wrap="square" lIns="108000" tIns="108000" rIns="108000" bIns="108000" anchor="ctr" anchorCtr="0">
            <a:noAutofit/>
          </a:bodyPr>
          <a:lstStyle>
            <a:lvl1pPr marL="0" indent="0" algn="ctr">
              <a:lnSpc>
                <a:spcPct val="115000"/>
              </a:lnSpc>
              <a:spcBef>
                <a:spcPts val="0"/>
              </a:spcBef>
              <a:buNone/>
              <a:defRPr sz="20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GB" dirty="0"/>
              <a:t>Click to add text, place the circle to fit the image</a:t>
            </a:r>
          </a:p>
        </p:txBody>
      </p:sp>
      <p:sp>
        <p:nvSpPr>
          <p:cNvPr id="11" name="Text Placeholder 10">
            <a:extLst>
              <a:ext uri="{FF2B5EF4-FFF2-40B4-BE49-F238E27FC236}">
                <a16:creationId xmlns:a16="http://schemas.microsoft.com/office/drawing/2014/main" id="{7C23AC8D-2FDA-4C41-B15B-B7063CF859E6}"/>
              </a:ext>
            </a:extLst>
          </p:cNvPr>
          <p:cNvSpPr>
            <a:spLocks noGrp="1" noChangeAspect="1"/>
          </p:cNvSpPr>
          <p:nvPr>
            <p:ph type="body" sz="quarter" idx="15" hasCustomPrompt="1"/>
          </p:nvPr>
        </p:nvSpPr>
        <p:spPr>
          <a:xfrm>
            <a:off x="4593213" y="2932838"/>
            <a:ext cx="3006000" cy="3006000"/>
          </a:xfrm>
          <a:prstGeom prst="ellipse">
            <a:avLst/>
          </a:prstGeom>
          <a:solidFill>
            <a:srgbClr val="FF9102"/>
          </a:solidFill>
        </p:spPr>
        <p:txBody>
          <a:bodyPr wrap="square" lIns="108000" tIns="108000" rIns="108000" bIns="108000" anchor="ctr" anchorCtr="0">
            <a:noAutofit/>
          </a:bodyPr>
          <a:lstStyle>
            <a:lvl1pPr marL="0" indent="0" algn="ctr">
              <a:lnSpc>
                <a:spcPct val="115000"/>
              </a:lnSpc>
              <a:spcBef>
                <a:spcPts val="0"/>
              </a:spcBef>
              <a:buNone/>
              <a:defRPr sz="20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GB" dirty="0"/>
              <a:t>Click to add text, place the circle to fit the image</a:t>
            </a:r>
          </a:p>
        </p:txBody>
      </p:sp>
      <p:sp>
        <p:nvSpPr>
          <p:cNvPr id="12" name="Text Placeholder 11">
            <a:extLst>
              <a:ext uri="{FF2B5EF4-FFF2-40B4-BE49-F238E27FC236}">
                <a16:creationId xmlns:a16="http://schemas.microsoft.com/office/drawing/2014/main" id="{06B8687A-8FE8-4330-9C42-41A69DBED9AA}"/>
              </a:ext>
            </a:extLst>
          </p:cNvPr>
          <p:cNvSpPr>
            <a:spLocks noGrp="1" noChangeAspect="1"/>
          </p:cNvSpPr>
          <p:nvPr>
            <p:ph type="body" sz="quarter" idx="16" hasCustomPrompt="1"/>
          </p:nvPr>
        </p:nvSpPr>
        <p:spPr>
          <a:xfrm>
            <a:off x="8127574" y="2932838"/>
            <a:ext cx="3006000" cy="3006000"/>
          </a:xfrm>
          <a:prstGeom prst="ellipse">
            <a:avLst/>
          </a:prstGeom>
          <a:solidFill>
            <a:srgbClr val="FF5F00"/>
          </a:solidFill>
        </p:spPr>
        <p:txBody>
          <a:bodyPr wrap="square" lIns="108000" tIns="108000" rIns="108000" bIns="108000" anchor="ctr" anchorCtr="0">
            <a:noAutofit/>
          </a:bodyPr>
          <a:lstStyle>
            <a:lvl1pPr marL="0" indent="0" algn="ctr">
              <a:lnSpc>
                <a:spcPct val="115000"/>
              </a:lnSpc>
              <a:spcBef>
                <a:spcPts val="0"/>
              </a:spcBef>
              <a:buNone/>
              <a:defRPr sz="2000">
                <a:solidFill>
                  <a:schemeClr val="bg1"/>
                </a:solidFill>
                <a:latin typeface="Swedbank Headline Bold" panose="02000000000000000000" pitchFamily="50" charset="0"/>
              </a:defRPr>
            </a:lvl1pPr>
            <a:lvl2pPr marL="0" indent="0" algn="ctr">
              <a:buNone/>
              <a:defRPr/>
            </a:lvl2pPr>
            <a:lvl3pPr marL="0" indent="0" algn="ctr">
              <a:buNone/>
              <a:defRPr/>
            </a:lvl3pPr>
            <a:lvl4pPr marL="0" indent="0" algn="ctr">
              <a:buNone/>
              <a:defRPr/>
            </a:lvl4pPr>
            <a:lvl5pPr marL="0" indent="0" algn="ctr">
              <a:buNone/>
              <a:defRPr/>
            </a:lvl5pPr>
          </a:lstStyle>
          <a:p>
            <a:pPr lvl="0"/>
            <a:r>
              <a:rPr lang="en-GB" dirty="0"/>
              <a:t>Click to add text, place the circle to fit the image</a:t>
            </a:r>
          </a:p>
        </p:txBody>
      </p:sp>
      <p:sp>
        <p:nvSpPr>
          <p:cNvPr id="3" name="Date_DateCustomA"/>
          <p:cNvSpPr>
            <a:spLocks noGrp="1"/>
          </p:cNvSpPr>
          <p:nvPr>
            <p:ph type="dt" sz="half" idx="10"/>
          </p:nvPr>
        </p:nvSpPr>
        <p:spPr/>
        <p:txBody>
          <a:bodyPr/>
          <a:lstStyle/>
          <a:p>
            <a:endParaRPr lang="en-GB" noProof="0" dirty="0"/>
          </a:p>
        </p:txBody>
      </p:sp>
      <p:sp>
        <p:nvSpPr>
          <p:cNvPr id="4" name="FLD_PresentationTitle"/>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dirty="0"/>
          </a:p>
        </p:txBody>
      </p:sp>
    </p:spTree>
    <p:extLst>
      <p:ext uri="{BB962C8B-B14F-4D97-AF65-F5344CB8AC3E}">
        <p14:creationId xmlns:p14="http://schemas.microsoft.com/office/powerpoint/2010/main" val="185515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oak shape &amp; image">
    <p:bg>
      <p:bgPr>
        <a:solidFill>
          <a:srgbClr val="FF5F00"/>
        </a:solidFill>
        <a:effectLst/>
      </p:bgPr>
    </p:bg>
    <p:spTree>
      <p:nvGrpSpPr>
        <p:cNvPr id="1" name=""/>
        <p:cNvGrpSpPr/>
        <p:nvPr/>
      </p:nvGrpSpPr>
      <p:grpSpPr>
        <a:xfrm>
          <a:off x="0" y="0"/>
          <a:ext cx="0" cy="0"/>
          <a:chOff x="0" y="0"/>
          <a:chExt cx="0" cy="0"/>
        </a:xfrm>
      </p:grpSpPr>
      <p:pic>
        <p:nvPicPr>
          <p:cNvPr id="15" name="Logo">
            <a:extLst>
              <a:ext uri="{FF2B5EF4-FFF2-40B4-BE49-F238E27FC236}">
                <a16:creationId xmlns:a16="http://schemas.microsoft.com/office/drawing/2014/main" id="{AFEA9D5F-A4C6-434B-B5A6-AD71825F9A65}"/>
              </a:ext>
            </a:extLst>
          </p:cNvPr>
          <p:cNvPicPr>
            <a:picLocks noChangeAspect="1"/>
          </p:cNvPicPr>
          <p:nvPr userDrawn="1"/>
        </p:nvPicPr>
        <p:blipFill>
          <a:blip r:embed="rId2"/>
          <a:stretch>
            <a:fillRect/>
          </a:stretch>
        </p:blipFill>
        <p:spPr>
          <a:xfrm>
            <a:off x="9058708" y="277629"/>
            <a:ext cx="2851340" cy="612378"/>
          </a:xfrm>
          <a:prstGeom prst="rect">
            <a:avLst/>
          </a:prstGeom>
        </p:spPr>
      </p:pic>
      <p:sp>
        <p:nvSpPr>
          <p:cNvPr id="16" name="Picture Placeholder 15">
            <a:extLst>
              <a:ext uri="{FF2B5EF4-FFF2-40B4-BE49-F238E27FC236}">
                <a16:creationId xmlns:a16="http://schemas.microsoft.com/office/drawing/2014/main" id="{FB5A6843-5FCE-4D1F-8A6E-DDEFE680F5AD}"/>
              </a:ext>
            </a:extLst>
          </p:cNvPr>
          <p:cNvSpPr>
            <a:spLocks noGrp="1"/>
          </p:cNvSpPr>
          <p:nvPr>
            <p:ph type="pic" sz="quarter" idx="15" hasCustomPrompt="1"/>
          </p:nvPr>
        </p:nvSpPr>
        <p:spPr>
          <a:xfrm>
            <a:off x="2879726" y="1332000"/>
            <a:ext cx="9312275" cy="5526000"/>
          </a:xfrm>
          <a:custGeom>
            <a:avLst/>
            <a:gdLst>
              <a:gd name="connsiteX0" fmla="*/ 7421459 w 9312275"/>
              <a:gd name="connsiteY0" fmla="*/ 0 h 5526000"/>
              <a:gd name="connsiteX1" fmla="*/ 7476336 w 9312275"/>
              <a:gd name="connsiteY1" fmla="*/ 0 h 5526000"/>
              <a:gd name="connsiteX2" fmla="*/ 7588825 w 9312275"/>
              <a:gd name="connsiteY2" fmla="*/ 4117 h 5526000"/>
              <a:gd name="connsiteX3" fmla="*/ 9188074 w 9312275"/>
              <a:gd name="connsiteY3" fmla="*/ 289873 h 5526000"/>
              <a:gd name="connsiteX4" fmla="*/ 9312275 w 9312275"/>
              <a:gd name="connsiteY4" fmla="*/ 259466 h 5526000"/>
              <a:gd name="connsiteX5" fmla="*/ 9312275 w 9312275"/>
              <a:gd name="connsiteY5" fmla="*/ 5526000 h 5526000"/>
              <a:gd name="connsiteX6" fmla="*/ 0 w 9312275"/>
              <a:gd name="connsiteY6" fmla="*/ 5526000 h 5526000"/>
              <a:gd name="connsiteX7" fmla="*/ 285750 w 9312275"/>
              <a:gd name="connsiteY7" fmla="*/ 4771620 h 5526000"/>
              <a:gd name="connsiteX8" fmla="*/ 1178560 w 9312275"/>
              <a:gd name="connsiteY8" fmla="*/ 4529685 h 5526000"/>
              <a:gd name="connsiteX9" fmla="*/ 2059306 w 9312275"/>
              <a:gd name="connsiteY9" fmla="*/ 2409420 h 5526000"/>
              <a:gd name="connsiteX10" fmla="*/ 4157345 w 9312275"/>
              <a:gd name="connsiteY10" fmla="*/ 1871575 h 5526000"/>
              <a:gd name="connsiteX11" fmla="*/ 5100320 w 9312275"/>
              <a:gd name="connsiteY11" fmla="*/ 364720 h 5526000"/>
              <a:gd name="connsiteX12" fmla="*/ 6146800 w 9312275"/>
              <a:gd name="connsiteY12" fmla="*/ 528550 h 5526000"/>
              <a:gd name="connsiteX13" fmla="*/ 7337790 w 9312275"/>
              <a:gd name="connsiteY13" fmla="*/ 3289 h 552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12275" h="5526000">
                <a:moveTo>
                  <a:pt x="7421459" y="0"/>
                </a:moveTo>
                <a:lnTo>
                  <a:pt x="7476336" y="0"/>
                </a:lnTo>
                <a:lnTo>
                  <a:pt x="7588825" y="4117"/>
                </a:lnTo>
                <a:cubicBezTo>
                  <a:pt x="8227954" y="50954"/>
                  <a:pt x="8618953" y="398610"/>
                  <a:pt x="9188074" y="289873"/>
                </a:cubicBezTo>
                <a:lnTo>
                  <a:pt x="9312275" y="259466"/>
                </a:lnTo>
                <a:lnTo>
                  <a:pt x="9312275" y="5526000"/>
                </a:lnTo>
                <a:lnTo>
                  <a:pt x="0" y="5526000"/>
                </a:lnTo>
                <a:cubicBezTo>
                  <a:pt x="17780" y="5292956"/>
                  <a:pt x="-53975" y="4951325"/>
                  <a:pt x="285750" y="4771620"/>
                </a:cubicBezTo>
                <a:cubicBezTo>
                  <a:pt x="697865" y="4553180"/>
                  <a:pt x="861695" y="4770985"/>
                  <a:pt x="1178560" y="4529685"/>
                </a:cubicBezTo>
                <a:cubicBezTo>
                  <a:pt x="2386330" y="3608300"/>
                  <a:pt x="1329690" y="3231745"/>
                  <a:pt x="2059306" y="2409420"/>
                </a:cubicBezTo>
                <a:cubicBezTo>
                  <a:pt x="2985136" y="1364845"/>
                  <a:pt x="2668905" y="2404975"/>
                  <a:pt x="4157345" y="1871575"/>
                </a:cubicBezTo>
                <a:cubicBezTo>
                  <a:pt x="4869181" y="1616305"/>
                  <a:pt x="4685665" y="621895"/>
                  <a:pt x="5100320" y="364720"/>
                </a:cubicBezTo>
                <a:cubicBezTo>
                  <a:pt x="5508625" y="111355"/>
                  <a:pt x="5747385" y="632690"/>
                  <a:pt x="6146800" y="528550"/>
                </a:cubicBezTo>
                <a:cubicBezTo>
                  <a:pt x="6676033" y="390438"/>
                  <a:pt x="6814034" y="45826"/>
                  <a:pt x="7337790" y="3289"/>
                </a:cubicBezTo>
                <a:close/>
              </a:path>
            </a:pathLst>
          </a:custGeom>
          <a:solidFill>
            <a:schemeClr val="bg1"/>
          </a:solidFill>
        </p:spPr>
        <p:txBody>
          <a:bodyPr wrap="square" lIns="4896000" tIns="1224000" rIns="180000">
            <a:noAutofit/>
          </a:bodyPr>
          <a:lstStyle>
            <a:lvl1pPr marL="0" indent="0" algn="r">
              <a:buNone/>
              <a:defRPr sz="2400"/>
            </a:lvl1pPr>
          </a:lstStyle>
          <a:p>
            <a:r>
              <a:rPr lang="en-GB" dirty="0"/>
              <a:t>Add an image: Click here, insert image via Templafy</a:t>
            </a:r>
          </a:p>
        </p:txBody>
      </p:sp>
      <p:sp>
        <p:nvSpPr>
          <p:cNvPr id="18" name="Title 1">
            <a:extLst>
              <a:ext uri="{FF2B5EF4-FFF2-40B4-BE49-F238E27FC236}">
                <a16:creationId xmlns:a16="http://schemas.microsoft.com/office/drawing/2014/main" id="{6BB63C34-DE30-478C-81B2-BE02535AAFCB}"/>
              </a:ext>
            </a:extLst>
          </p:cNvPr>
          <p:cNvSpPr>
            <a:spLocks noGrp="1"/>
          </p:cNvSpPr>
          <p:nvPr>
            <p:ph type="title" hasCustomPrompt="1"/>
          </p:nvPr>
        </p:nvSpPr>
        <p:spPr>
          <a:xfrm>
            <a:off x="646722" y="752384"/>
            <a:ext cx="6340488" cy="1623066"/>
          </a:xfrm>
        </p:spPr>
        <p:txBody>
          <a:bodyPr anchor="ctr" anchorCtr="0"/>
          <a:lstStyle>
            <a:lvl1pPr algn="l">
              <a:lnSpc>
                <a:spcPct val="90000"/>
              </a:lnSpc>
              <a:defRPr sz="5400" b="1">
                <a:solidFill>
                  <a:schemeClr val="bg1"/>
                </a:solidFill>
              </a:defRPr>
            </a:lvl1pPr>
          </a:lstStyle>
          <a:p>
            <a:r>
              <a:rPr lang="en-US" dirty="0"/>
              <a:t>Click to add title on max two rows</a:t>
            </a:r>
            <a:endParaRPr lang="en-GB" dirty="0"/>
          </a:p>
        </p:txBody>
      </p:sp>
      <p:sp>
        <p:nvSpPr>
          <p:cNvPr id="21" name="Text Placeholder 20">
            <a:extLst>
              <a:ext uri="{FF2B5EF4-FFF2-40B4-BE49-F238E27FC236}">
                <a16:creationId xmlns:a16="http://schemas.microsoft.com/office/drawing/2014/main" id="{9DA2D730-07CB-40C0-940C-70829D9096A6}"/>
              </a:ext>
            </a:extLst>
          </p:cNvPr>
          <p:cNvSpPr>
            <a:spLocks noGrp="1"/>
          </p:cNvSpPr>
          <p:nvPr>
            <p:ph type="body" sz="quarter" idx="13" hasCustomPrompt="1"/>
          </p:nvPr>
        </p:nvSpPr>
        <p:spPr>
          <a:xfrm>
            <a:off x="646722" y="2650117"/>
            <a:ext cx="4312904" cy="720000"/>
          </a:xfrm>
        </p:spPr>
        <p:txBody>
          <a:bodyPr/>
          <a:lstStyle>
            <a:lvl1pPr marL="0" indent="0" algn="l">
              <a:spcBef>
                <a:spcPts val="0"/>
              </a:spcBef>
              <a:buNone/>
              <a:defRPr b="0">
                <a:solidFill>
                  <a:schemeClr val="bg1"/>
                </a:solidFill>
                <a:latin typeface="Swedbank Headline Bold" panose="02000000000000000000" pitchFamily="50" charset="0"/>
              </a:defRPr>
            </a:lvl1pPr>
            <a:lvl2pPr marL="216000" indent="0" algn="ctr">
              <a:buNone/>
              <a:defRPr/>
            </a:lvl2pPr>
            <a:lvl3pPr algn="ctr">
              <a:defRPr/>
            </a:lvl3pPr>
            <a:lvl4pPr algn="ctr">
              <a:defRPr/>
            </a:lvl4pPr>
            <a:lvl5pPr algn="ctr">
              <a:defRPr/>
            </a:lvl5pPr>
          </a:lstStyle>
          <a:p>
            <a:pPr lvl="0"/>
            <a:r>
              <a:rPr lang="en-US" dirty="0"/>
              <a:t>Click to add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
        <p:nvSpPr>
          <p:cNvPr id="11"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90D72F7F-983F-4F8B-AC13-F632AA48312B}"/>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2" name="text" descr="{&quot;templafy&quot;:{&quot;type&quot;:&quot;text&quot;,&quot;binding&quot;:&quot;Form.InformationClasses.TermfrontPP&quot;}}" title="Form.InformationClasses.TermfrontPP">
            <a:extLst>
              <a:ext uri="{FF2B5EF4-FFF2-40B4-BE49-F238E27FC236}">
                <a16:creationId xmlns:a16="http://schemas.microsoft.com/office/drawing/2014/main" id="{A7C6D517-0DE6-41DA-9F77-AC26DA704FBE}"/>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3993983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Graphical element on colour">
    <p:bg>
      <p:bgPr>
        <a:solidFill>
          <a:srgbClr val="FFF1CD"/>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A8EB05-7D68-41F1-ABFF-FDDA95CAA141}"/>
              </a:ext>
            </a:extLst>
          </p:cNvPr>
          <p:cNvSpPr>
            <a:spLocks noGrp="1" noChangeAspect="1"/>
          </p:cNvSpPr>
          <p:nvPr>
            <p:ph type="body" sz="quarter" idx="13" hasCustomPrompt="1"/>
          </p:nvPr>
        </p:nvSpPr>
        <p:spPr>
          <a:xfrm>
            <a:off x="3817736" y="932699"/>
            <a:ext cx="4556528" cy="5058000"/>
          </a:xfrm>
          <a:custGeom>
            <a:avLst/>
            <a:gdLst>
              <a:gd name="connsiteX0" fmla="*/ 1700043 w 3484800"/>
              <a:gd name="connsiteY0" fmla="*/ 0 h 3868322"/>
              <a:gd name="connsiteX1" fmla="*/ 1784318 w 3484800"/>
              <a:gd name="connsiteY1" fmla="*/ 0 h 3868322"/>
              <a:gd name="connsiteX2" fmla="*/ 1901903 w 3484800"/>
              <a:gd name="connsiteY2" fmla="*/ 4700 h 3868322"/>
              <a:gd name="connsiteX3" fmla="*/ 3484612 w 3484800"/>
              <a:gd name="connsiteY3" fmla="*/ 1625550 h 3868322"/>
              <a:gd name="connsiteX4" fmla="*/ 1742402 w 3484800"/>
              <a:gd name="connsiteY4" fmla="*/ 3868322 h 3868322"/>
              <a:gd name="connsiteX5" fmla="*/ 192 w 3484800"/>
              <a:gd name="connsiteY5" fmla="*/ 1625550 h 3868322"/>
              <a:gd name="connsiteX6" fmla="*/ 1582754 w 3484800"/>
              <a:gd name="connsiteY6" fmla="*/ 4656 h 38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00" h="3868322">
                <a:moveTo>
                  <a:pt x="1700043" y="0"/>
                </a:moveTo>
                <a:lnTo>
                  <a:pt x="1784318" y="0"/>
                </a:lnTo>
                <a:lnTo>
                  <a:pt x="1901903" y="4700"/>
                </a:lnTo>
                <a:cubicBezTo>
                  <a:pt x="2697790" y="68375"/>
                  <a:pt x="3448975" y="608757"/>
                  <a:pt x="3484612" y="1625550"/>
                </a:cubicBezTo>
                <a:cubicBezTo>
                  <a:pt x="3501632" y="3093953"/>
                  <a:pt x="2363555" y="3042913"/>
                  <a:pt x="1742402" y="3868322"/>
                </a:cubicBezTo>
                <a:cubicBezTo>
                  <a:pt x="1121348" y="3043135"/>
                  <a:pt x="-16975" y="3093584"/>
                  <a:pt x="192" y="1625550"/>
                </a:cubicBezTo>
                <a:cubicBezTo>
                  <a:pt x="35737" y="608308"/>
                  <a:pt x="786873" y="68108"/>
                  <a:pt x="1582754" y="4656"/>
                </a:cubicBezTo>
                <a:close/>
              </a:path>
            </a:pathLst>
          </a:custGeom>
          <a:solidFill>
            <a:srgbClr val="FF5F00"/>
          </a:solidFill>
        </p:spPr>
        <p:txBody>
          <a:bodyPr wrap="square" lIns="252000" tIns="0" rIns="252000" bIns="360000" anchor="ctr" anchorCtr="0">
            <a:noAutofit/>
          </a:bodyPr>
          <a:lstStyle>
            <a:lvl1pPr marL="0" indent="0" algn="ctr">
              <a:lnSpc>
                <a:spcPct val="83000"/>
              </a:lnSpc>
              <a:spcBef>
                <a:spcPts val="0"/>
              </a:spcBef>
              <a:buNone/>
              <a:defRPr sz="8000">
                <a:solidFill>
                  <a:schemeClr val="bg1"/>
                </a:solidFill>
                <a:latin typeface="+mj-lt"/>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dirty="0"/>
              <a:t>Add message</a:t>
            </a:r>
            <a:endParaRPr lang="en-GB" dirty="0"/>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0651225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Graphical element on image">
    <p:bg>
      <p:bgPr>
        <a:solidFill>
          <a:schemeClr val="bg1"/>
        </a:solidFill>
        <a:effectLst/>
      </p:bgPr>
    </p:bg>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503D833F-6558-4847-B9DB-8AA23362B553}"/>
              </a:ext>
            </a:extLst>
          </p:cNvPr>
          <p:cNvSpPr>
            <a:spLocks noGrp="1"/>
          </p:cNvSpPr>
          <p:nvPr>
            <p:ph type="pic" sz="quarter" idx="13" hasCustomPrompt="1"/>
          </p:nvPr>
        </p:nvSpPr>
        <p:spPr>
          <a:xfrm>
            <a:off x="0" y="0"/>
            <a:ext cx="12196154" cy="6858000"/>
          </a:xfrm>
          <a:noFill/>
        </p:spPr>
        <p:txBody>
          <a:bodyPr tIns="36000"/>
          <a:lstStyle>
            <a:lvl1pPr marL="0" indent="0" algn="ctr">
              <a:buNone/>
              <a:defRPr baseline="0">
                <a:solidFill>
                  <a:schemeClr val="tx2"/>
                </a:solidFill>
              </a:defRPr>
            </a:lvl1pPr>
          </a:lstStyle>
          <a:p>
            <a:r>
              <a:rPr lang="en-GB" dirty="0"/>
              <a:t>Add an image: Click here, insert image via Templafy</a:t>
            </a:r>
          </a:p>
        </p:txBody>
      </p:sp>
      <p:sp>
        <p:nvSpPr>
          <p:cNvPr id="9" name="Text Placeholder 8">
            <a:extLst>
              <a:ext uri="{FF2B5EF4-FFF2-40B4-BE49-F238E27FC236}">
                <a16:creationId xmlns:a16="http://schemas.microsoft.com/office/drawing/2014/main" id="{CEAC051A-7CEC-463A-BE1D-04106CEF688F}"/>
              </a:ext>
            </a:extLst>
          </p:cNvPr>
          <p:cNvSpPr>
            <a:spLocks noGrp="1" noChangeAspect="1"/>
          </p:cNvSpPr>
          <p:nvPr>
            <p:ph type="body" sz="quarter" idx="14" hasCustomPrompt="1"/>
          </p:nvPr>
        </p:nvSpPr>
        <p:spPr>
          <a:xfrm>
            <a:off x="3817736" y="932699"/>
            <a:ext cx="4556528" cy="5058000"/>
          </a:xfrm>
          <a:custGeom>
            <a:avLst/>
            <a:gdLst>
              <a:gd name="connsiteX0" fmla="*/ 1700043 w 3484800"/>
              <a:gd name="connsiteY0" fmla="*/ 0 h 3868322"/>
              <a:gd name="connsiteX1" fmla="*/ 1784318 w 3484800"/>
              <a:gd name="connsiteY1" fmla="*/ 0 h 3868322"/>
              <a:gd name="connsiteX2" fmla="*/ 1901903 w 3484800"/>
              <a:gd name="connsiteY2" fmla="*/ 4700 h 3868322"/>
              <a:gd name="connsiteX3" fmla="*/ 3484612 w 3484800"/>
              <a:gd name="connsiteY3" fmla="*/ 1625550 h 3868322"/>
              <a:gd name="connsiteX4" fmla="*/ 1742402 w 3484800"/>
              <a:gd name="connsiteY4" fmla="*/ 3868322 h 3868322"/>
              <a:gd name="connsiteX5" fmla="*/ 192 w 3484800"/>
              <a:gd name="connsiteY5" fmla="*/ 1625550 h 3868322"/>
              <a:gd name="connsiteX6" fmla="*/ 1582754 w 3484800"/>
              <a:gd name="connsiteY6" fmla="*/ 4656 h 38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4800" h="3868322">
                <a:moveTo>
                  <a:pt x="1700043" y="0"/>
                </a:moveTo>
                <a:lnTo>
                  <a:pt x="1784318" y="0"/>
                </a:lnTo>
                <a:lnTo>
                  <a:pt x="1901903" y="4700"/>
                </a:lnTo>
                <a:cubicBezTo>
                  <a:pt x="2697790" y="68375"/>
                  <a:pt x="3448975" y="608757"/>
                  <a:pt x="3484612" y="1625550"/>
                </a:cubicBezTo>
                <a:cubicBezTo>
                  <a:pt x="3501632" y="3093953"/>
                  <a:pt x="2363555" y="3042913"/>
                  <a:pt x="1742402" y="3868322"/>
                </a:cubicBezTo>
                <a:cubicBezTo>
                  <a:pt x="1121348" y="3043135"/>
                  <a:pt x="-16975" y="3093584"/>
                  <a:pt x="192" y="1625550"/>
                </a:cubicBezTo>
                <a:cubicBezTo>
                  <a:pt x="35737" y="608308"/>
                  <a:pt x="786873" y="68108"/>
                  <a:pt x="1582754" y="4656"/>
                </a:cubicBezTo>
                <a:close/>
              </a:path>
            </a:pathLst>
          </a:custGeom>
          <a:solidFill>
            <a:srgbClr val="FF5F00"/>
          </a:solidFill>
        </p:spPr>
        <p:txBody>
          <a:bodyPr wrap="square" lIns="252000" tIns="0" rIns="252000" bIns="360000" anchor="ctr" anchorCtr="0">
            <a:noAutofit/>
          </a:bodyPr>
          <a:lstStyle>
            <a:lvl1pPr marL="0" indent="0" algn="ctr">
              <a:lnSpc>
                <a:spcPct val="83000"/>
              </a:lnSpc>
              <a:spcBef>
                <a:spcPts val="0"/>
              </a:spcBef>
              <a:buNone/>
              <a:defRPr sz="8000">
                <a:solidFill>
                  <a:schemeClr val="bg1"/>
                </a:solidFill>
                <a:latin typeface="+mj-lt"/>
              </a:defRPr>
            </a:lvl1pPr>
            <a:lvl2pPr marL="0" indent="0" algn="ctr">
              <a:buNone/>
              <a:defRPr/>
            </a:lvl2pPr>
            <a:lvl3pPr marL="0" indent="0" algn="ctr">
              <a:buNone/>
              <a:defRPr/>
            </a:lvl3pPr>
            <a:lvl4pPr marL="0" indent="0" algn="ctr">
              <a:buNone/>
              <a:defRPr/>
            </a:lvl4pPr>
            <a:lvl5pPr marL="0" indent="0" algn="ctr">
              <a:buNone/>
              <a:defRPr/>
            </a:lvl5pPr>
          </a:lstStyle>
          <a:p>
            <a:pPr lvl="0"/>
            <a:r>
              <a:rPr lang="en-US" dirty="0"/>
              <a:t>Add message</a:t>
            </a:r>
            <a:endParaRPr lang="en-GB" dirty="0"/>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950707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End slide, oak shape &amp; logotype">
    <p:bg>
      <p:bgPr>
        <a:solidFill>
          <a:srgbClr val="FDC92A"/>
        </a:solidFill>
        <a:effectLst/>
      </p:bgPr>
    </p:bg>
    <p:spTree>
      <p:nvGrpSpPr>
        <p:cNvPr id="1" name=""/>
        <p:cNvGrpSpPr/>
        <p:nvPr/>
      </p:nvGrpSpPr>
      <p:grpSpPr>
        <a:xfrm>
          <a:off x="0" y="0"/>
          <a:ext cx="0" cy="0"/>
          <a:chOff x="0" y="0"/>
          <a:chExt cx="0" cy="0"/>
        </a:xfrm>
      </p:grpSpPr>
      <p:pic>
        <p:nvPicPr>
          <p:cNvPr id="11" name="Bildobjekt 3">
            <a:extLst>
              <a:ext uri="{FF2B5EF4-FFF2-40B4-BE49-F238E27FC236}">
                <a16:creationId xmlns:a16="http://schemas.microsoft.com/office/drawing/2014/main" id="{58D7241C-1382-42A0-91AA-EBCB856DB47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pic>
        <p:nvPicPr>
          <p:cNvPr id="13" name="Bildobjekt 8">
            <a:extLst>
              <a:ext uri="{FF2B5EF4-FFF2-40B4-BE49-F238E27FC236}">
                <a16:creationId xmlns:a16="http://schemas.microsoft.com/office/drawing/2014/main" id="{F2EF57CF-4C06-47C5-A4D5-BF30A836471D}"/>
              </a:ext>
            </a:extLst>
          </p:cNvPr>
          <p:cNvPicPr>
            <a:picLocks noChangeAspect="1"/>
          </p:cNvPicPr>
          <p:nvPr userDrawn="1"/>
        </p:nvPicPr>
        <p:blipFill>
          <a:blip r:embed="rId3"/>
          <a:stretch>
            <a:fillRect/>
          </a:stretch>
        </p:blipFill>
        <p:spPr>
          <a:xfrm>
            <a:off x="2598116" y="2731502"/>
            <a:ext cx="7415902" cy="1592702"/>
          </a:xfrm>
          <a:prstGeom prst="rect">
            <a:avLst/>
          </a:prstGeom>
        </p:spPr>
      </p:pic>
      <p:sp>
        <p:nvSpPr>
          <p:cNvPr id="9"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E4F943D2-161C-44F0-9CCA-CE821B2F5052}"/>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0" name="text" descr="{&quot;templafy&quot;:{&quot;type&quot;:&quot;text&quot;,&quot;binding&quot;:&quot;Form.InformationClasses.TermfrontPP&quot;}}" title="Form.InformationClasses.TermfrontPP">
            <a:extLst>
              <a:ext uri="{FF2B5EF4-FFF2-40B4-BE49-F238E27FC236}">
                <a16:creationId xmlns:a16="http://schemas.microsoft.com/office/drawing/2014/main" id="{474FE8A1-D11B-4419-BC92-A72ADAA1C6B9}"/>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1015796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End slide with image &amp; logotyp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pic>
        <p:nvPicPr>
          <p:cNvPr id="8" name="Bildobjekt 8">
            <a:extLst>
              <a:ext uri="{FF2B5EF4-FFF2-40B4-BE49-F238E27FC236}">
                <a16:creationId xmlns:a16="http://schemas.microsoft.com/office/drawing/2014/main" id="{B09103F3-7122-4AAE-8A93-C7507B7A5025}"/>
              </a:ext>
            </a:extLst>
          </p:cNvPr>
          <p:cNvPicPr>
            <a:picLocks noChangeAspect="1"/>
          </p:cNvPicPr>
          <p:nvPr userDrawn="1"/>
        </p:nvPicPr>
        <p:blipFill>
          <a:blip r:embed="rId3"/>
          <a:stretch>
            <a:fillRect/>
          </a:stretch>
        </p:blipFill>
        <p:spPr bwMode="auto">
          <a:xfrm>
            <a:off x="2598116" y="2731502"/>
            <a:ext cx="7415902" cy="1592702"/>
          </a:xfrm>
          <a:prstGeom prst="rect">
            <a:avLst/>
          </a:prstGeom>
        </p:spPr>
      </p:pic>
      <p:sp>
        <p:nvSpPr>
          <p:cNvPr id="7"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CC6B1406-C7A8-421A-9226-B304C1139AE7}"/>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9" name="text" descr="{&quot;templafy&quot;:{&quot;type&quot;:&quot;text&quot;,&quot;binding&quot;:&quot;Form.InformationClasses.TermfrontPP&quot;}}" title="Form.InformationClasses.TermfrontPP">
            <a:extLst>
              <a:ext uri="{FF2B5EF4-FFF2-40B4-BE49-F238E27FC236}">
                <a16:creationId xmlns:a16="http://schemas.microsoft.com/office/drawing/2014/main" id="{8AA5B805-36C7-42C0-899F-E208023982F5}"/>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1622869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4467579" y="1533525"/>
            <a:ext cx="278683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da-DK" sz="1400" dirty="0">
                <a:latin typeface="Arial" panose="020B0604020202020204" pitchFamily="34" charset="0"/>
                <a:cs typeface="Arial" panose="020B0604020202020204" pitchFamily="34" charset="0"/>
              </a:rPr>
              <a:t>PICTURES</a:t>
            </a:r>
            <a:endParaRPr lang="da-DK" sz="16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900" b="1" noProof="1">
                <a:solidFill>
                  <a:schemeClr val="tx1"/>
                </a:solidFill>
                <a:latin typeface="Arial" panose="020B0604020202020204" pitchFamily="34" charset="0"/>
                <a:cs typeface="Arial" panose="020B0604020202020204" pitchFamily="34" charset="0"/>
              </a:rPr>
              <a:t>Insert corporate picture from Templafy</a:t>
            </a:r>
            <a:endParaRPr lang="da-DK"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noProof="1">
                <a:solidFill>
                  <a:schemeClr val="tx1"/>
                </a:solidFill>
                <a:latin typeface="Arial" panose="020B0604020202020204" pitchFamily="34" charset="0"/>
                <a:cs typeface="Arial" panose="020B0604020202020204" pitchFamily="34" charset="0"/>
              </a:rPr>
              <a:t>1.</a:t>
            </a:r>
            <a:r>
              <a:rPr lang="da-DK" altLang="da-DK" sz="900" b="0" noProof="1">
                <a:solidFill>
                  <a:schemeClr val="tx1"/>
                </a:solidFill>
                <a:latin typeface="Arial" panose="020B0604020202020204" pitchFamily="34" charset="0"/>
                <a:cs typeface="Arial" panose="020B0604020202020204" pitchFamily="34" charset="0"/>
              </a:rPr>
              <a:t> Click the blue </a:t>
            </a:r>
            <a:r>
              <a:rPr lang="da-DK" altLang="da-DK" sz="900" b="1" baseline="0" noProof="1">
                <a:solidFill>
                  <a:schemeClr val="tx1"/>
                </a:solidFill>
                <a:latin typeface="Arial" panose="020B0604020202020204" pitchFamily="34" charset="0"/>
                <a:cs typeface="Arial" panose="020B0604020202020204" pitchFamily="34" charset="0"/>
              </a:rPr>
              <a:t>Templafy </a:t>
            </a:r>
            <a:r>
              <a:rPr lang="da-DK" altLang="da-DK" sz="900" b="0" baseline="0" noProof="1">
                <a:solidFill>
                  <a:schemeClr val="tx1"/>
                </a:solidFill>
                <a:latin typeface="Arial" panose="020B0604020202020204" pitchFamily="34" charset="0"/>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Arial" panose="020B0604020202020204" pitchFamily="34" charset="0"/>
                <a:cs typeface="Arial" panose="020B0604020202020204" pitchFamily="34" charset="0"/>
              </a:rPr>
              <a:t>2. </a:t>
            </a:r>
            <a:r>
              <a:rPr lang="da-DK" altLang="da-DK" sz="900" b="0" baseline="0" noProof="1">
                <a:solidFill>
                  <a:schemeClr val="tx1"/>
                </a:solidFill>
                <a:latin typeface="Arial" panose="020B0604020202020204" pitchFamily="34" charset="0"/>
                <a:cs typeface="Arial" panose="020B0604020202020204" pitchFamily="34" charset="0"/>
              </a:rPr>
              <a:t>In the dropdown, click </a:t>
            </a:r>
            <a:r>
              <a:rPr lang="da-DK" altLang="da-DK" sz="900" b="1" baseline="0" noProof="1">
                <a:solidFill>
                  <a:schemeClr val="tx1"/>
                </a:solidFill>
                <a:latin typeface="Arial" panose="020B0604020202020204" pitchFamily="34" charset="0"/>
                <a:cs typeface="Arial" panose="020B0604020202020204" pitchFamily="34" charset="0"/>
              </a:rPr>
              <a:t>Images</a:t>
            </a:r>
            <a:r>
              <a:rPr lang="da-DK" altLang="da-DK" sz="900" b="0" baseline="0" noProof="1">
                <a:solidFill>
                  <a:schemeClr val="tx1"/>
                </a:solidFill>
                <a:latin typeface="Arial" panose="020B0604020202020204" pitchFamily="34" charset="0"/>
                <a:cs typeface="Arial" panose="020B0604020202020204" pitchFamily="34" charset="0"/>
              </a:rPr>
              <a:t>, </a:t>
            </a:r>
            <a:br>
              <a:rPr lang="da-DK" altLang="da-DK" sz="900" b="0" baseline="0" noProof="1">
                <a:solidFill>
                  <a:schemeClr val="tx1"/>
                </a:solidFill>
                <a:latin typeface="Arial" panose="020B0604020202020204" pitchFamily="34" charset="0"/>
                <a:cs typeface="Arial" panose="020B0604020202020204" pitchFamily="34" charset="0"/>
              </a:rPr>
            </a:br>
            <a:r>
              <a:rPr lang="da-DK" altLang="da-DK" sz="900" b="0" baseline="0" noProof="1">
                <a:solidFill>
                  <a:schemeClr val="tx1"/>
                </a:solidFill>
                <a:latin typeface="Arial" panose="020B0604020202020204" pitchFamily="34" charset="0"/>
                <a:cs typeface="Arial" panose="020B0604020202020204" pitchFamily="34" charset="0"/>
              </a:rPr>
              <a:t>or click the </a:t>
            </a:r>
            <a:r>
              <a:rPr lang="da-DK" altLang="da-DK" sz="900" b="1" baseline="0" noProof="1">
                <a:solidFill>
                  <a:schemeClr val="tx1"/>
                </a:solidFill>
                <a:latin typeface="Arial" panose="020B0604020202020204" pitchFamily="34" charset="0"/>
                <a:cs typeface="Arial" panose="020B0604020202020204" pitchFamily="34" charset="0"/>
              </a:rPr>
              <a:t>Images </a:t>
            </a:r>
            <a:r>
              <a:rPr lang="da-DK" altLang="da-DK" sz="900" b="0" i="0" baseline="0" noProof="1">
                <a:solidFill>
                  <a:schemeClr val="tx1"/>
                </a:solidFill>
                <a:latin typeface="Arial" panose="020B0604020202020204" pitchFamily="34" charset="0"/>
                <a:cs typeface="Arial" panose="020B0604020202020204" pitchFamily="34" charset="0"/>
              </a:rPr>
              <a:t>button</a:t>
            </a:r>
            <a:r>
              <a:rPr lang="da-DK" altLang="da-DK" sz="900" b="0" baseline="0" noProof="1">
                <a:solidFill>
                  <a:schemeClr val="tx1"/>
                </a:solidFill>
                <a:latin typeface="Arial" panose="020B0604020202020204" pitchFamily="34" charset="0"/>
                <a:cs typeface="Arial" panose="020B0604020202020204" pitchFamily="34" charset="0"/>
              </a:rPr>
              <a:t> in the Templafy pane on the right side of the screen</a:t>
            </a:r>
            <a:endParaRPr lang="da-DK" altLang="da-DK" sz="90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da-DK" altLang="da-DK" sz="900" b="0" baseline="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1" baseline="0" noProof="1">
                <a:solidFill>
                  <a:schemeClr val="tx1"/>
                </a:solidFill>
                <a:latin typeface="Arial" panose="020B0604020202020204" pitchFamily="34" charset="0"/>
                <a:cs typeface="Arial" panose="020B0604020202020204" pitchFamily="34" charset="0"/>
              </a:rPr>
              <a:t>Insert picture</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On slides with pictureplaceholder, click on the icon and choose </a:t>
            </a:r>
            <a:r>
              <a:rPr lang="da-DK" altLang="da-DK" sz="900" b="1" noProof="1">
                <a:solidFill>
                  <a:schemeClr val="tx1"/>
                </a:solidFill>
                <a:latin typeface="Arial" panose="020B0604020202020204" pitchFamily="34" charset="0"/>
                <a:cs typeface="Arial" panose="020B0604020202020204" pitchFamily="34" charset="0"/>
              </a:rPr>
              <a:t>Insert</a:t>
            </a:r>
          </a:p>
          <a:p>
            <a:pPr eaLnBrk="1" hangingPunct="1">
              <a:spcBef>
                <a:spcPts val="1200"/>
              </a:spcBef>
              <a:spcAft>
                <a:spcPts val="600"/>
              </a:spcAft>
              <a:defRPr/>
            </a:pPr>
            <a:r>
              <a:rPr lang="da-DK" sz="900" b="1" noProof="1">
                <a:solidFill>
                  <a:schemeClr val="tx1"/>
                </a:solidFill>
                <a:latin typeface="Arial" panose="020B0604020202020204" pitchFamily="34" charset="0"/>
                <a:cs typeface="Arial" panose="020B0604020202020204" pitchFamily="34" charset="0"/>
              </a:rPr>
              <a:t>Crop picture</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1. </a:t>
            </a:r>
            <a:r>
              <a:rPr lang="da-DK" altLang="da-DK" sz="900" b="0" noProof="1">
                <a:solidFill>
                  <a:schemeClr val="tx1"/>
                </a:solidFill>
                <a:latin typeface="Arial" panose="020B0604020202020204" pitchFamily="34" charset="0"/>
                <a:cs typeface="Arial" panose="020B0604020202020204" pitchFamily="34" charset="0"/>
              </a:rPr>
              <a:t>Click </a:t>
            </a:r>
            <a:r>
              <a:rPr lang="da-DK" altLang="da-DK" sz="900" b="1" noProof="1">
                <a:solidFill>
                  <a:schemeClr val="tx1"/>
                </a:solidFill>
                <a:latin typeface="Arial" panose="020B0604020202020204" pitchFamily="34" charset="0"/>
                <a:cs typeface="Arial" panose="020B0604020202020204" pitchFamily="34" charset="0"/>
              </a:rPr>
              <a:t>Crop</a:t>
            </a:r>
            <a:r>
              <a:rPr lang="da-DK" altLang="da-DK" sz="900" b="0" noProof="1">
                <a:solidFill>
                  <a:schemeClr val="tx1"/>
                </a:solidFill>
                <a:latin typeface="Arial" panose="020B0604020202020204" pitchFamily="34" charset="0"/>
                <a:cs typeface="Arial" panose="020B0604020202020204" pitchFamily="34" charset="0"/>
              </a:rPr>
              <a:t> to change size or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2. </a:t>
            </a:r>
            <a:r>
              <a:rPr lang="da-DK" altLang="da-DK" sz="900" b="0" noProof="1">
                <a:solidFill>
                  <a:schemeClr val="tx1"/>
                </a:solidFill>
                <a:latin typeface="Arial" panose="020B0604020202020204" pitchFamily="34" charset="0"/>
                <a:cs typeface="Arial" panose="020B0604020202020204" pitchFamily="34" charset="0"/>
              </a:rPr>
              <a:t>If you want to scale the picture,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hold </a:t>
            </a:r>
            <a:r>
              <a:rPr lang="da-DK" altLang="da-DK" sz="900" b="1" noProof="1">
                <a:solidFill>
                  <a:schemeClr val="tx1"/>
                </a:solidFill>
                <a:latin typeface="Arial" panose="020B0604020202020204" pitchFamily="34" charset="0"/>
                <a:cs typeface="Arial" panose="020B0604020202020204" pitchFamily="34" charset="0"/>
              </a:rPr>
              <a:t>SHIFT</a:t>
            </a:r>
            <a:r>
              <a:rPr lang="da-DK" altLang="da-DK" sz="900" b="0" noProof="1">
                <a:solidFill>
                  <a:schemeClr val="tx1"/>
                </a:solidFill>
                <a:latin typeface="Arial" panose="020B0604020202020204" pitchFamily="34" charset="0"/>
                <a:cs typeface="Arial" panose="020B0604020202020204" pitchFamily="34" charset="0"/>
              </a:rPr>
              <a:t>-key down while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dragging the corners of the picture</a:t>
            </a:r>
            <a:br>
              <a:rPr lang="da-DK" altLang="da-DK" sz="900" b="0" noProof="1">
                <a:solidFill>
                  <a:schemeClr val="tx1"/>
                </a:solidFill>
                <a:latin typeface="Arial" panose="020B0604020202020204" pitchFamily="34" charset="0"/>
                <a:cs typeface="Arial" panose="020B0604020202020204" pitchFamily="34" charset="0"/>
              </a:rPr>
            </a:b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HINT: </a:t>
            </a:r>
            <a:r>
              <a:rPr lang="da-DK" altLang="da-DK" sz="900" b="0" noProof="1">
                <a:solidFill>
                  <a:schemeClr val="tx1"/>
                </a:solidFill>
                <a:latin typeface="Arial" panose="020B0604020202020204" pitchFamily="34" charset="0"/>
                <a:cs typeface="Arial" panose="020B0604020202020204" pitchFamily="34" charset="0"/>
              </a:rPr>
              <a:t>If you delete the picture and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insert a new one, the picture may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lie in front of the text or graphic.</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If this happens, select the picture, </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right-click and choose </a:t>
            </a:r>
            <a:r>
              <a:rPr lang="da-DK" altLang="da-DK" sz="900" b="1" noProof="1">
                <a:solidFill>
                  <a:schemeClr val="tx1"/>
                </a:solidFill>
                <a:latin typeface="Arial" panose="020B0604020202020204" pitchFamily="34" charset="0"/>
                <a:cs typeface="Arial" panose="020B0604020202020204" pitchFamily="34" charset="0"/>
              </a:rPr>
              <a:t>Send to Back</a:t>
            </a:r>
          </a:p>
        </p:txBody>
      </p:sp>
      <p:grpSp>
        <p:nvGrpSpPr>
          <p:cNvPr id="26" name="Gruppe 25">
            <a:extLst>
              <a:ext uri="{FF2B5EF4-FFF2-40B4-BE49-F238E27FC236}">
                <a16:creationId xmlns:a16="http://schemas.microsoft.com/office/drawing/2014/main" id="{1E29220A-15A7-4D74-97D3-C35C0B6650BA}"/>
              </a:ext>
            </a:extLst>
          </p:cNvPr>
          <p:cNvGrpSpPr/>
          <p:nvPr userDrawn="1"/>
        </p:nvGrpSpPr>
        <p:grpSpPr>
          <a:xfrm>
            <a:off x="7254412" y="1801606"/>
            <a:ext cx="676669" cy="997704"/>
            <a:chOff x="6442771" y="2574072"/>
            <a:chExt cx="676669" cy="997704"/>
          </a:xfrm>
        </p:grpSpPr>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a:stretch>
              <a:fillRect/>
            </a:stretch>
          </p:blipFill>
          <p:spPr>
            <a:xfrm>
              <a:off x="6442771" y="2574072"/>
              <a:ext cx="305786" cy="365851"/>
            </a:xfrm>
            <a:prstGeom prst="rect">
              <a:avLst/>
            </a:prstGeom>
          </p:spPr>
        </p:pic>
        <p:pic>
          <p:nvPicPr>
            <p:cNvPr id="38" name="Billede 37">
              <a:extLst>
                <a:ext uri="{FF2B5EF4-FFF2-40B4-BE49-F238E27FC236}">
                  <a16:creationId xmlns:a16="http://schemas.microsoft.com/office/drawing/2014/main" id="{C18E748C-FC83-400F-9C35-D988C1228010}"/>
                </a:ext>
              </a:extLst>
            </p:cNvPr>
            <p:cNvPicPr>
              <a:picLocks noChangeAspect="1"/>
            </p:cNvPicPr>
            <p:nvPr userDrawn="1"/>
          </p:nvPicPr>
          <p:blipFill rotWithShape="1">
            <a:blip r:embed="rId3"/>
            <a:srcRect l="1432" t="16308" r="2422" b="1509"/>
            <a:stretch/>
          </p:blipFill>
          <p:spPr>
            <a:xfrm>
              <a:off x="6444587" y="2943287"/>
              <a:ext cx="674853" cy="628489"/>
            </a:xfrm>
            <a:prstGeom prst="rect">
              <a:avLst/>
            </a:prstGeom>
            <a:ln w="3175">
              <a:solidFill>
                <a:schemeClr val="bg1">
                  <a:lumMod val="95000"/>
                </a:schemeClr>
              </a:solidFill>
            </a:ln>
          </p:spPr>
        </p:pic>
      </p:grpSp>
      <p:sp>
        <p:nvSpPr>
          <p:cNvPr id="42" name="Text Box 2">
            <a:extLst>
              <a:ext uri="{FF2B5EF4-FFF2-40B4-BE49-F238E27FC236}">
                <a16:creationId xmlns:a16="http://schemas.microsoft.com/office/drawing/2014/main" id="{00AD0EBC-0A41-4B26-9D79-79E0C00BBA85}"/>
              </a:ext>
            </a:extLst>
          </p:cNvPr>
          <p:cNvSpPr txBox="1">
            <a:spLocks noChangeArrowheads="1"/>
          </p:cNvSpPr>
          <p:nvPr userDrawn="1"/>
        </p:nvSpPr>
        <p:spPr bwMode="auto">
          <a:xfrm>
            <a:off x="790730" y="1539155"/>
            <a:ext cx="228036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400" dirty="0">
                <a:latin typeface="Arial" panose="020B0604020202020204" pitchFamily="34" charset="0"/>
                <a:cs typeface="Arial" panose="020B0604020202020204" pitchFamily="34" charset="0"/>
              </a:rPr>
              <a:t>TEXT STYLES</a:t>
            </a:r>
            <a:endParaRPr lang="da-DK" altLang="da-DK" sz="14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Use the </a:t>
            </a:r>
            <a:r>
              <a:rPr lang="da-DK" altLang="da-DK" sz="900" b="1" noProof="1">
                <a:solidFill>
                  <a:schemeClr val="tx1"/>
                </a:solidFill>
                <a:latin typeface="Arial" panose="020B0604020202020204" pitchFamily="34" charset="0"/>
                <a:cs typeface="Arial" panose="020B0604020202020204" pitchFamily="34" charset="0"/>
              </a:rPr>
              <a:t>TAB</a:t>
            </a:r>
            <a:r>
              <a:rPr lang="da-DK" altLang="da-DK" sz="900" b="0" noProof="1">
                <a:solidFill>
                  <a:schemeClr val="tx1"/>
                </a:solidFill>
                <a:latin typeface="Arial" panose="020B0604020202020204" pitchFamily="34" charset="0"/>
                <a:cs typeface="Arial" panose="020B0604020202020204" pitchFamily="34" charset="0"/>
              </a:rPr>
              <a:t>-key</a:t>
            </a:r>
            <a:r>
              <a:rPr lang="da-DK" altLang="da-DK" sz="900" b="0" baseline="0" noProof="1">
                <a:solidFill>
                  <a:schemeClr val="tx1"/>
                </a:solidFill>
                <a:latin typeface="Arial" panose="020B0604020202020204" pitchFamily="34" charset="0"/>
                <a:cs typeface="Arial" panose="020B0604020202020204" pitchFamily="34" charset="0"/>
              </a:rPr>
              <a:t> to jump through levels. Click </a:t>
            </a:r>
            <a:r>
              <a:rPr lang="da-DK" altLang="da-DK" sz="900" b="1" baseline="0" noProof="1">
                <a:solidFill>
                  <a:schemeClr val="tx1"/>
                </a:solidFill>
                <a:latin typeface="Arial" panose="020B0604020202020204" pitchFamily="34" charset="0"/>
                <a:cs typeface="Arial" panose="020B0604020202020204" pitchFamily="34" charset="0"/>
              </a:rPr>
              <a:t>ENTER</a:t>
            </a:r>
            <a:r>
              <a:rPr lang="da-DK" altLang="da-DK" sz="900" b="0" baseline="0" noProof="1">
                <a:solidFill>
                  <a:schemeClr val="tx1"/>
                </a:solidFill>
                <a:latin typeface="Arial" panose="020B0604020202020204" pitchFamily="34" charset="0"/>
                <a:cs typeface="Arial" panose="020B0604020202020204" pitchFamily="34" charset="0"/>
              </a:rPr>
              <a:t>, then </a:t>
            </a:r>
            <a:r>
              <a:rPr lang="da-DK" altLang="da-DK" sz="900" b="1" baseline="0" noProof="1">
                <a:solidFill>
                  <a:schemeClr val="tx1"/>
                </a:solidFill>
                <a:latin typeface="Arial" panose="020B0604020202020204" pitchFamily="34" charset="0"/>
                <a:cs typeface="Arial" panose="020B0604020202020204" pitchFamily="34" charset="0"/>
              </a:rPr>
              <a:t>TAB</a:t>
            </a:r>
            <a:r>
              <a:rPr lang="da-DK"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da-DK" altLang="da-DK" sz="900" b="0" baseline="0" noProof="1">
                <a:solidFill>
                  <a:schemeClr val="tx1"/>
                </a:solidFill>
                <a:latin typeface="Arial" panose="020B0604020202020204" pitchFamily="34" charset="0"/>
                <a:cs typeface="Arial" panose="020B0604020202020204" pitchFamily="34" charset="0"/>
              </a:rPr>
              <a:t>To go back in levels use </a:t>
            </a:r>
            <a:r>
              <a:rPr lang="da-DK" altLang="da-DK" sz="900" b="1" baseline="0" noProof="1">
                <a:solidFill>
                  <a:schemeClr val="tx1"/>
                </a:solidFill>
                <a:latin typeface="Arial" panose="020B0604020202020204" pitchFamily="34" charset="0"/>
                <a:cs typeface="Arial" panose="020B0604020202020204" pitchFamily="34" charset="0"/>
              </a:rPr>
              <a:t>SHIFT-TAB</a:t>
            </a:r>
            <a:endParaRPr lang="da-DK"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sz="900" noProof="1">
                <a:solidFill>
                  <a:schemeClr val="tx1"/>
                </a:solidFill>
                <a:latin typeface="Arial" panose="020B0604020202020204" pitchFamily="34" charset="0"/>
                <a:cs typeface="Arial" panose="020B0604020202020204" pitchFamily="34" charset="0"/>
              </a:rPr>
              <a:t>Alternatively, </a:t>
            </a:r>
            <a:r>
              <a:rPr lang="da-DK" sz="900" b="1" noProof="1">
                <a:solidFill>
                  <a:schemeClr val="tx1"/>
                </a:solidFill>
                <a:latin typeface="Arial" panose="020B0604020202020204" pitchFamily="34" charset="0"/>
                <a:cs typeface="Arial" panose="020B0604020202020204" pitchFamily="34" charset="0"/>
              </a:rPr>
              <a:t>Increase</a:t>
            </a:r>
            <a:r>
              <a:rPr lang="da-DK" sz="900" baseline="0" noProof="1">
                <a:solidFill>
                  <a:schemeClr val="tx1"/>
                </a:solidFill>
                <a:latin typeface="Arial" panose="020B0604020202020204" pitchFamily="34" charset="0"/>
                <a:cs typeface="Arial" panose="020B0604020202020204" pitchFamily="34" charset="0"/>
              </a:rPr>
              <a:t> and </a:t>
            </a:r>
            <a:r>
              <a:rPr lang="da-DK" sz="900" b="1" baseline="0" noProof="1">
                <a:solidFill>
                  <a:schemeClr val="tx1"/>
                </a:solidFill>
                <a:latin typeface="Arial" panose="020B0604020202020204" pitchFamily="34" charset="0"/>
                <a:cs typeface="Arial" panose="020B0604020202020204" pitchFamily="34" charset="0"/>
              </a:rPr>
              <a:t>Decrease</a:t>
            </a:r>
            <a:br>
              <a:rPr lang="da-DK" sz="900" b="1" baseline="0" noProof="1">
                <a:solidFill>
                  <a:schemeClr val="tx1"/>
                </a:solidFill>
                <a:latin typeface="Arial" panose="020B0604020202020204" pitchFamily="34" charset="0"/>
                <a:cs typeface="Arial" panose="020B0604020202020204" pitchFamily="34" charset="0"/>
              </a:rPr>
            </a:br>
            <a:r>
              <a:rPr lang="da-DK" sz="900" baseline="0" noProof="1">
                <a:solidFill>
                  <a:schemeClr val="tx1"/>
                </a:solidFill>
                <a:latin typeface="Arial" panose="020B0604020202020204" pitchFamily="34" charset="0"/>
                <a:cs typeface="Arial" panose="020B0604020202020204" pitchFamily="34" charset="0"/>
              </a:rPr>
              <a:t>list level can be used</a:t>
            </a:r>
          </a:p>
          <a:p>
            <a:pPr eaLnBrk="1" hangingPunct="1">
              <a:spcAft>
                <a:spcPts val="600"/>
              </a:spcAft>
              <a:defRPr/>
            </a:pPr>
            <a:endParaRPr lang="da-DK" sz="900" baseline="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HINT: </a:t>
            </a:r>
            <a:r>
              <a:rPr lang="da-DK" sz="900" b="1" noProof="1">
                <a:solidFill>
                  <a:schemeClr val="tx1"/>
                </a:solidFill>
                <a:latin typeface="Arial" panose="020B0604020202020204" pitchFamily="34" charset="0"/>
                <a:cs typeface="Arial" panose="020B0604020202020204" pitchFamily="34" charset="0"/>
              </a:rPr>
              <a:t>Use bullet 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Delete bullet for regular text.</a:t>
            </a:r>
            <a:br>
              <a:rPr lang="da-DK" altLang="da-DK" sz="900" b="0" noProof="1">
                <a:solidFill>
                  <a:schemeClr val="tx1"/>
                </a:solidFill>
                <a:latin typeface="Arial" panose="020B0604020202020204" pitchFamily="34" charset="0"/>
                <a:cs typeface="Arial" panose="020B0604020202020204" pitchFamily="34" charset="0"/>
              </a:rPr>
            </a:br>
            <a:r>
              <a:rPr lang="da-DK" altLang="da-DK" sz="900" b="0" noProof="1">
                <a:solidFill>
                  <a:schemeClr val="tx1"/>
                </a:solidFill>
                <a:latin typeface="Arial" panose="020B0604020202020204" pitchFamily="34" charset="0"/>
                <a:cs typeface="Arial" panose="020B0604020202020204" pitchFamily="34" charset="0"/>
              </a:rPr>
              <a:t>Click on the bullet button to reaply the correct bullet again</a:t>
            </a:r>
          </a:p>
          <a:p>
            <a:pPr marL="0" marR="0" lvl="0" indent="0" algn="l" defTabSz="914400" rtl="0" eaLnBrk="1" fontAlgn="auto" latinLnBrk="0" hangingPunct="1">
              <a:lnSpc>
                <a:spcPct val="100000"/>
              </a:lnSpc>
              <a:spcBef>
                <a:spcPts val="0"/>
              </a:spcBef>
              <a:spcAft>
                <a:spcPts val="600"/>
              </a:spcAft>
              <a:buClrTx/>
              <a:buSzTx/>
              <a:buFontTx/>
              <a:buNone/>
              <a:tabLst/>
              <a:defRPr/>
            </a:pPr>
            <a:br>
              <a:rPr lang="da-DK" altLang="da-DK" sz="900" b="0" noProof="1">
                <a:solidFill>
                  <a:schemeClr val="tx1"/>
                </a:solidFill>
                <a:latin typeface="Arial" panose="020B0604020202020204" pitchFamily="34" charset="0"/>
                <a:cs typeface="Arial" panose="020B0604020202020204" pitchFamily="34" charset="0"/>
              </a:rPr>
            </a:br>
            <a:r>
              <a:rPr lang="da-DK" sz="1400" dirty="0">
                <a:latin typeface="Arial" panose="020B0604020202020204" pitchFamily="34" charset="0"/>
                <a:cs typeface="Arial" panose="020B0604020202020204" pitchFamily="34" charset="0"/>
              </a:rPr>
              <a:t>SLIDES &amp;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Click on the menu </a:t>
            </a:r>
            <a:r>
              <a:rPr lang="da-DK" altLang="da-DK" sz="900" b="1" noProof="1">
                <a:solidFill>
                  <a:schemeClr val="tx1"/>
                </a:solidFill>
                <a:latin typeface="Arial" panose="020B0604020202020204" pitchFamily="34" charset="0"/>
                <a:cs typeface="Arial" panose="020B0604020202020204" pitchFamily="34" charset="0"/>
              </a:rPr>
              <a:t>New Slide </a:t>
            </a:r>
            <a:r>
              <a:rPr lang="da-DK" altLang="da-DK" sz="900" b="0" noProof="1">
                <a:solidFill>
                  <a:schemeClr val="tx1"/>
                </a:solidFill>
                <a:latin typeface="Arial" panose="020B0604020202020204" pitchFamily="34" charset="0"/>
                <a:cs typeface="Arial" panose="020B0604020202020204" pitchFamily="34" charset="0"/>
              </a:rPr>
              <a:t>in the </a:t>
            </a:r>
            <a:r>
              <a:rPr lang="da-DK" altLang="da-DK" sz="900" b="1" noProof="1">
                <a:solidFill>
                  <a:schemeClr val="tx1"/>
                </a:solidFill>
                <a:latin typeface="Arial" panose="020B0604020202020204" pitchFamily="34" charset="0"/>
                <a:cs typeface="Arial" panose="020B0604020202020204" pitchFamily="34" charset="0"/>
              </a:rPr>
              <a:t>Home</a:t>
            </a:r>
            <a:r>
              <a:rPr lang="da-DK" altLang="da-DK" sz="900" b="0" noProof="1">
                <a:solidFill>
                  <a:schemeClr val="tx1"/>
                </a:solidFill>
                <a:latin typeface="Arial" panose="020B0604020202020204" pitchFamily="34" charset="0"/>
                <a:cs typeface="Arial" panose="020B0604020202020204" pitchFamily="34" charset="0"/>
              </a:rPr>
              <a:t> tab to insert a new slide</a:t>
            </a:r>
            <a:br>
              <a:rPr lang="da-DK" altLang="da-DK" sz="900" b="0" noProof="1">
                <a:solidFill>
                  <a:schemeClr val="tx1"/>
                </a:solidFill>
                <a:latin typeface="Arial" panose="020B0604020202020204" pitchFamily="34" charset="0"/>
                <a:cs typeface="Arial" panose="020B0604020202020204" pitchFamily="34" charset="0"/>
              </a:rPr>
            </a:br>
            <a:br>
              <a:rPr lang="da-DK" altLang="da-DK" sz="900" b="0" noProof="1">
                <a:solidFill>
                  <a:schemeClr val="tx1"/>
                </a:solidFill>
                <a:latin typeface="Arial" panose="020B0604020202020204" pitchFamily="34" charset="0"/>
                <a:cs typeface="Arial" panose="020B0604020202020204" pitchFamily="34" charset="0"/>
              </a:rPr>
            </a:br>
            <a:r>
              <a:rPr lang="da-DK" altLang="da-DK" sz="900" b="1" noProof="1">
                <a:solidFill>
                  <a:schemeClr val="tx1"/>
                </a:solidFill>
                <a:latin typeface="Arial" panose="020B0604020202020204" pitchFamily="34" charset="0"/>
                <a:cs typeface="Arial" panose="020B0604020202020204" pitchFamily="34" charset="0"/>
              </a:rPr>
              <a:t>Change layout</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sz="900" dirty="0" err="1">
                <a:solidFill>
                  <a:srgbClr val="000000"/>
                </a:solidFill>
                <a:latin typeface="Arial" panose="020B0604020202020204" pitchFamily="34" charset="0"/>
                <a:ea typeface="Roboto" panose="02000000000000000000" pitchFamily="2" charset="0"/>
                <a:cs typeface="Arial" panose="020B0604020202020204" pitchFamily="34" charset="0"/>
              </a:rPr>
              <a:t>Click</a:t>
            </a:r>
            <a:r>
              <a:rPr lang="da-DK" sz="900" dirty="0">
                <a:solidFill>
                  <a:srgbClr val="000000"/>
                </a:solidFill>
                <a:latin typeface="Arial" panose="020B0604020202020204" pitchFamily="34" charset="0"/>
                <a:ea typeface="Roboto" panose="02000000000000000000" pitchFamily="2" charset="0"/>
                <a:cs typeface="Arial" panose="020B0604020202020204" pitchFamily="34" charset="0"/>
              </a:rPr>
              <a:t> on the </a:t>
            </a:r>
            <a:r>
              <a:rPr lang="da-DK" sz="900" dirty="0" err="1">
                <a:solidFill>
                  <a:srgbClr val="000000"/>
                </a:solidFill>
                <a:latin typeface="Arial" panose="020B0604020202020204" pitchFamily="34" charset="0"/>
                <a:ea typeface="Roboto" panose="02000000000000000000" pitchFamily="2" charset="0"/>
                <a:cs typeface="Arial" panose="020B0604020202020204" pitchFamily="34" charset="0"/>
              </a:rPr>
              <a:t>arrownext</a:t>
            </a:r>
            <a:r>
              <a:rPr lang="da-DK" sz="900" dirty="0">
                <a:solidFill>
                  <a:srgbClr val="000000"/>
                </a:solidFill>
                <a:latin typeface="Arial" panose="020B0604020202020204" pitchFamily="34" charset="0"/>
                <a:ea typeface="Roboto" panose="02000000000000000000" pitchFamily="2" charset="0"/>
                <a:cs typeface="Arial" panose="020B0604020202020204" pitchFamily="34" charset="0"/>
              </a:rPr>
              <a:t> to </a:t>
            </a:r>
            <a:r>
              <a:rPr lang="da-DK" sz="900" b="1" dirty="0">
                <a:solidFill>
                  <a:srgbClr val="000000"/>
                </a:solidFill>
                <a:latin typeface="Arial" panose="020B0604020202020204" pitchFamily="34" charset="0"/>
                <a:ea typeface="Roboto" panose="02000000000000000000" pitchFamily="2" charset="0"/>
                <a:cs typeface="Arial" panose="020B0604020202020204" pitchFamily="34" charset="0"/>
              </a:rPr>
              <a:t>Layout</a:t>
            </a:r>
            <a:br>
              <a:rPr lang="da-DK" sz="900" b="1" dirty="0">
                <a:solidFill>
                  <a:srgbClr val="000000"/>
                </a:solidFill>
                <a:latin typeface="Arial" panose="020B0604020202020204" pitchFamily="34" charset="0"/>
                <a:ea typeface="Roboto" panose="02000000000000000000" pitchFamily="2" charset="0"/>
                <a:cs typeface="Arial" panose="020B0604020202020204" pitchFamily="34" charset="0"/>
              </a:rPr>
            </a:br>
            <a:r>
              <a:rPr lang="da-DK" sz="900" dirty="0">
                <a:solidFill>
                  <a:srgbClr val="000000"/>
                </a:solidFill>
                <a:latin typeface="Arial" panose="020B0604020202020204" pitchFamily="34" charset="0"/>
                <a:ea typeface="Roboto" panose="02000000000000000000" pitchFamily="2" charset="0"/>
                <a:cs typeface="Arial" panose="020B0604020202020204" pitchFamily="34" charset="0"/>
              </a:rPr>
              <a:t>to view a </a:t>
            </a:r>
            <a:r>
              <a:rPr lang="da-DK" sz="900" dirty="0" err="1">
                <a:solidFill>
                  <a:srgbClr val="000000"/>
                </a:solidFill>
                <a:latin typeface="Arial" panose="020B0604020202020204" pitchFamily="34" charset="0"/>
                <a:ea typeface="Roboto" panose="02000000000000000000" pitchFamily="2" charset="0"/>
                <a:cs typeface="Arial" panose="020B0604020202020204" pitchFamily="34" charset="0"/>
              </a:rPr>
              <a:t>dropdown</a:t>
            </a:r>
            <a:r>
              <a:rPr lang="da-DK" sz="900" dirty="0">
                <a:solidFill>
                  <a:srgbClr val="000000"/>
                </a:solidFill>
                <a:latin typeface="Arial" panose="020B0604020202020204" pitchFamily="34" charset="0"/>
                <a:ea typeface="Roboto" panose="02000000000000000000" pitchFamily="2" charset="0"/>
                <a:cs typeface="Arial" panose="020B0604020202020204" pitchFamily="34" charset="0"/>
              </a:rPr>
              <a:t> menu of </a:t>
            </a:r>
            <a:r>
              <a:rPr lang="da-DK" sz="900" dirty="0" err="1">
                <a:solidFill>
                  <a:srgbClr val="000000"/>
                </a:solidFill>
                <a:latin typeface="Arial" panose="020B0604020202020204" pitchFamily="34" charset="0"/>
                <a:ea typeface="Roboto" panose="02000000000000000000" pitchFamily="2" charset="0"/>
                <a:cs typeface="Arial" panose="020B0604020202020204" pitchFamily="34" charset="0"/>
              </a:rPr>
              <a:t>possible</a:t>
            </a:r>
            <a:r>
              <a:rPr lang="da-DK" sz="900" dirty="0">
                <a:solidFill>
                  <a:srgbClr val="000000"/>
                </a:solidFill>
                <a:latin typeface="Arial" panose="020B0604020202020204" pitchFamily="34" charset="0"/>
                <a:ea typeface="Roboto" panose="02000000000000000000" pitchFamily="2" charset="0"/>
                <a:cs typeface="Arial" panose="020B0604020202020204" pitchFamily="34" charset="0"/>
              </a:rPr>
              <a:t> slide layouts</a:t>
            </a:r>
            <a:br>
              <a:rPr lang="da-DK" altLang="da-DK" sz="900" b="0" baseline="0" noProof="1">
                <a:solidFill>
                  <a:schemeClr val="tx1"/>
                </a:solidFill>
                <a:latin typeface="Arial" panose="020B0604020202020204" pitchFamily="34" charset="0"/>
                <a:cs typeface="Arial" panose="020B0604020202020204" pitchFamily="34" charset="0"/>
              </a:rPr>
            </a:br>
            <a:br>
              <a:rPr lang="da-DK" altLang="da-DK" sz="900" b="0" baseline="0" noProof="1">
                <a:solidFill>
                  <a:schemeClr val="tx1"/>
                </a:solidFill>
                <a:latin typeface="Arial" panose="020B0604020202020204" pitchFamily="34" charset="0"/>
                <a:cs typeface="Arial" panose="020B0604020202020204" pitchFamily="34" charset="0"/>
              </a:rPr>
            </a:br>
            <a:r>
              <a:rPr lang="da-DK"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da-DK" altLang="da-DK" sz="900" noProof="1">
                <a:solidFill>
                  <a:schemeClr val="tx1"/>
                </a:solidFill>
                <a:latin typeface="Arial" panose="020B0604020202020204" pitchFamily="34" charset="0"/>
                <a:cs typeface="Arial" panose="020B0604020202020204" pitchFamily="34" charset="0"/>
              </a:rPr>
              <a:t>Click the </a:t>
            </a:r>
            <a:r>
              <a:rPr lang="da-DK" altLang="da-DK" sz="900" b="1" baseline="0" noProof="1">
                <a:solidFill>
                  <a:schemeClr val="tx1"/>
                </a:solidFill>
                <a:latin typeface="Arial" panose="020B0604020202020204" pitchFamily="34" charset="0"/>
                <a:cs typeface="Arial" panose="020B0604020202020204" pitchFamily="34" charset="0"/>
              </a:rPr>
              <a:t>Reset </a:t>
            </a:r>
            <a:r>
              <a:rPr lang="da-DK" altLang="da-DK" sz="900" noProof="1">
                <a:solidFill>
                  <a:schemeClr val="tx1"/>
                </a:solidFill>
                <a:latin typeface="Arial" panose="020B0604020202020204" pitchFamily="34" charset="0"/>
                <a:cs typeface="Arial" panose="020B0604020202020204" pitchFamily="34" charset="0"/>
              </a:rPr>
              <a:t>menu to reset position, size</a:t>
            </a:r>
            <a:r>
              <a:rPr lang="da-DK" altLang="da-DK" sz="900" baseline="0" noProof="1">
                <a:solidFill>
                  <a:schemeClr val="tx1"/>
                </a:solidFill>
                <a:latin typeface="Arial" panose="020B0604020202020204" pitchFamily="34" charset="0"/>
                <a:cs typeface="Arial" panose="020B0604020202020204" pitchFamily="34" charset="0"/>
              </a:rPr>
              <a:t> and formatting of the </a:t>
            </a:r>
            <a:br>
              <a:rPr lang="da-DK" altLang="da-DK" sz="900" baseline="0" noProof="1">
                <a:solidFill>
                  <a:schemeClr val="tx1"/>
                </a:solidFill>
                <a:latin typeface="Arial" panose="020B0604020202020204" pitchFamily="34" charset="0"/>
                <a:cs typeface="Arial" panose="020B0604020202020204" pitchFamily="34" charset="0"/>
              </a:rPr>
            </a:br>
            <a:r>
              <a:rPr lang="da-DK" altLang="da-DK" sz="900" baseline="0" noProof="1">
                <a:solidFill>
                  <a:schemeClr val="tx1"/>
                </a:solidFill>
                <a:latin typeface="Arial" panose="020B0604020202020204" pitchFamily="34" charset="0"/>
                <a:cs typeface="Arial" panose="020B0604020202020204" pitchFamily="34" charset="0"/>
              </a:rPr>
              <a:t>slide placeholders to their default settings</a:t>
            </a:r>
            <a:endParaRPr lang="da-DK" altLang="da-DK" sz="90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endParaRPr lang="da-DK" altLang="da-DK" sz="900" b="0" noProof="1">
              <a:solidFill>
                <a:schemeClr val="tx1"/>
              </a:solidFill>
              <a:latin typeface="Arial" panose="020B0604020202020204" pitchFamily="34" charset="0"/>
              <a:cs typeface="Arial" panose="020B0604020202020204" pitchFamily="34" charset="0"/>
            </a:endParaRPr>
          </a:p>
        </p:txBody>
      </p:sp>
      <p:pic>
        <p:nvPicPr>
          <p:cNvPr id="43" name="Picture 2">
            <a:extLst>
              <a:ext uri="{FF2B5EF4-FFF2-40B4-BE49-F238E27FC236}">
                <a16:creationId xmlns:a16="http://schemas.microsoft.com/office/drawing/2014/main" id="{7082C8DC-C092-4676-B834-847B1F285858}"/>
              </a:ext>
            </a:extLst>
          </p:cNvPr>
          <p:cNvPicPr>
            <a:picLocks noChangeAspect="1"/>
          </p:cNvPicPr>
          <p:nvPr userDrawn="1"/>
        </p:nvPicPr>
        <p:blipFill>
          <a:blip r:embed="rId4"/>
          <a:stretch>
            <a:fillRect/>
          </a:stretch>
        </p:blipFill>
        <p:spPr>
          <a:xfrm>
            <a:off x="3110609" y="3248359"/>
            <a:ext cx="257143" cy="285714"/>
          </a:xfrm>
          <a:prstGeom prst="rect">
            <a:avLst/>
          </a:prstGeom>
        </p:spPr>
      </p:pic>
      <p:pic>
        <p:nvPicPr>
          <p:cNvPr id="46" name="Picture 29">
            <a:extLst>
              <a:ext uri="{FF2B5EF4-FFF2-40B4-BE49-F238E27FC236}">
                <a16:creationId xmlns:a16="http://schemas.microsoft.com/office/drawing/2014/main" id="{6B35B93D-CCEE-48AF-A769-8729CC05BE8A}"/>
              </a:ext>
            </a:extLst>
          </p:cNvPr>
          <p:cNvPicPr>
            <a:picLocks noChangeAspect="1"/>
          </p:cNvPicPr>
          <p:nvPr userDrawn="1"/>
        </p:nvPicPr>
        <p:blipFill>
          <a:blip r:embed="rId5"/>
          <a:stretch>
            <a:fillRect/>
          </a:stretch>
        </p:blipFill>
        <p:spPr>
          <a:xfrm>
            <a:off x="3111150" y="2525176"/>
            <a:ext cx="457143" cy="257143"/>
          </a:xfrm>
          <a:prstGeom prst="rect">
            <a:avLst/>
          </a:prstGeom>
        </p:spPr>
      </p:pic>
      <p:pic>
        <p:nvPicPr>
          <p:cNvPr id="51" name="Picture 33">
            <a:extLst>
              <a:ext uri="{FF2B5EF4-FFF2-40B4-BE49-F238E27FC236}">
                <a16:creationId xmlns:a16="http://schemas.microsoft.com/office/drawing/2014/main" id="{939F9DAB-8633-4819-950D-F5E391BF7718}"/>
              </a:ext>
            </a:extLst>
          </p:cNvPr>
          <p:cNvPicPr>
            <a:picLocks noChangeAspect="1"/>
          </p:cNvPicPr>
          <p:nvPr userDrawn="1"/>
        </p:nvPicPr>
        <p:blipFill rotWithShape="1">
          <a:blip r:embed="rId6"/>
          <a:srcRect l="3901" t="45142" r="62601" b="9046"/>
          <a:stretch/>
        </p:blipFill>
        <p:spPr>
          <a:xfrm>
            <a:off x="7254412" y="3044335"/>
            <a:ext cx="341204" cy="321707"/>
          </a:xfrm>
          <a:prstGeom prst="rect">
            <a:avLst/>
          </a:prstGeom>
        </p:spPr>
      </p:pic>
      <p:pic>
        <p:nvPicPr>
          <p:cNvPr id="55" name="Picture 16">
            <a:extLst>
              <a:ext uri="{FF2B5EF4-FFF2-40B4-BE49-F238E27FC236}">
                <a16:creationId xmlns:a16="http://schemas.microsoft.com/office/drawing/2014/main" id="{A13B127D-1BE4-4C8F-96F6-59C8D10D8F4E}"/>
              </a:ext>
            </a:extLst>
          </p:cNvPr>
          <p:cNvPicPr>
            <a:picLocks noChangeAspect="1"/>
          </p:cNvPicPr>
          <p:nvPr userDrawn="1"/>
        </p:nvPicPr>
        <p:blipFill>
          <a:blip r:embed="rId7"/>
          <a:stretch>
            <a:fillRect/>
          </a:stretch>
        </p:blipFill>
        <p:spPr>
          <a:xfrm>
            <a:off x="3117031" y="4238911"/>
            <a:ext cx="328881" cy="505501"/>
          </a:xfrm>
          <a:prstGeom prst="rect">
            <a:avLst/>
          </a:prstGeom>
        </p:spPr>
      </p:pic>
      <p:pic>
        <p:nvPicPr>
          <p:cNvPr id="56" name="Picture 20">
            <a:extLst>
              <a:ext uri="{FF2B5EF4-FFF2-40B4-BE49-F238E27FC236}">
                <a16:creationId xmlns:a16="http://schemas.microsoft.com/office/drawing/2014/main" id="{5730DD9A-26F6-4C14-AE7D-221D2B3F38DD}"/>
              </a:ext>
            </a:extLst>
          </p:cNvPr>
          <p:cNvPicPr>
            <a:picLocks noChangeAspect="1"/>
          </p:cNvPicPr>
          <p:nvPr userDrawn="1"/>
        </p:nvPicPr>
        <p:blipFill>
          <a:blip r:embed="rId8"/>
          <a:stretch>
            <a:fillRect/>
          </a:stretch>
        </p:blipFill>
        <p:spPr>
          <a:xfrm>
            <a:off x="3117031" y="5567064"/>
            <a:ext cx="538465" cy="172841"/>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9"/>
          <a:stretch>
            <a:fillRect/>
          </a:stretch>
        </p:blipFill>
        <p:spPr>
          <a:xfrm>
            <a:off x="7310433" y="3854075"/>
            <a:ext cx="313788" cy="543900"/>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8729773" y="1533525"/>
            <a:ext cx="2358243"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a-DK" sz="1400" dirty="0">
                <a:latin typeface="Arial" panose="020B0604020202020204" pitchFamily="34" charset="0"/>
                <a:cs typeface="Arial" panose="020B0604020202020204" pitchFamily="34" charset="0"/>
              </a:rPr>
              <a:t>HEADER &amp; FOOTER</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Do this at the very end to apply the changes on all slides</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Click on </a:t>
            </a:r>
            <a:r>
              <a:rPr lang="da-DK" altLang="da-DK" sz="900" b="1" noProof="1">
                <a:solidFill>
                  <a:schemeClr val="tx1"/>
                </a:solidFill>
                <a:latin typeface="Arial" panose="020B0604020202020204" pitchFamily="34" charset="0"/>
                <a:cs typeface="Arial" panose="020B0604020202020204" pitchFamily="34" charset="0"/>
              </a:rPr>
              <a:t>Header and Footer </a:t>
            </a:r>
            <a:r>
              <a:rPr lang="da-DK" altLang="da-DK" sz="900" b="0" noProof="1">
                <a:solidFill>
                  <a:schemeClr val="tx1"/>
                </a:solidFill>
                <a:latin typeface="Arial" panose="020B0604020202020204" pitchFamily="34" charset="0"/>
                <a:cs typeface="Arial" panose="020B0604020202020204" pitchFamily="34" charset="0"/>
              </a:rPr>
              <a:t>in the </a:t>
            </a:r>
            <a:r>
              <a:rPr lang="da-DK" altLang="da-DK" sz="900" b="1" noProof="1">
                <a:solidFill>
                  <a:schemeClr val="tx1"/>
                </a:solidFill>
                <a:latin typeface="Arial" panose="020B0604020202020204" pitchFamily="34" charset="0"/>
                <a:cs typeface="Arial" panose="020B0604020202020204" pitchFamily="34" charset="0"/>
              </a:rPr>
              <a:t>Insert</a:t>
            </a:r>
            <a:r>
              <a:rPr lang="da-DK" altLang="da-DK" sz="900" b="0" noProof="1">
                <a:solidFill>
                  <a:schemeClr val="tx1"/>
                </a:solidFill>
                <a:latin typeface="Arial" panose="020B0604020202020204" pitchFamily="34" charset="0"/>
                <a:cs typeface="Arial" panose="020B0604020202020204" pitchFamily="34" charset="0"/>
              </a:rPr>
              <a:t> tab (write the desired text)</a:t>
            </a: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Click </a:t>
            </a:r>
            <a:r>
              <a:rPr lang="da-DK" altLang="da-DK" sz="900" b="1" noProof="1">
                <a:solidFill>
                  <a:schemeClr val="tx1"/>
                </a:solidFill>
                <a:latin typeface="Arial" panose="020B0604020202020204" pitchFamily="34" charset="0"/>
                <a:cs typeface="Arial" panose="020B0604020202020204" pitchFamily="34" charset="0"/>
              </a:rPr>
              <a:t>Apply to All </a:t>
            </a:r>
            <a:r>
              <a:rPr lang="da-DK" altLang="da-DK" sz="900" b="0" noProof="1">
                <a:solidFill>
                  <a:schemeClr val="tx1"/>
                </a:solidFill>
                <a:latin typeface="Arial" panose="020B0604020202020204" pitchFamily="34" charset="0"/>
                <a:cs typeface="Arial" panose="020B0604020202020204" pitchFamily="34" charset="0"/>
              </a:rPr>
              <a:t>or </a:t>
            </a:r>
            <a:r>
              <a:rPr lang="da-DK" altLang="da-DK" sz="900" b="1" noProof="1">
                <a:solidFill>
                  <a:schemeClr val="tx1"/>
                </a:solidFill>
                <a:latin typeface="Arial" panose="020B0604020202020204" pitchFamily="34" charset="0"/>
                <a:cs typeface="Arial" panose="020B0604020202020204" pitchFamily="34" charset="0"/>
              </a:rPr>
              <a:t>Apply</a:t>
            </a:r>
            <a:r>
              <a:rPr lang="da-DK" altLang="da-DK" sz="900" b="0" noProof="1">
                <a:solidFill>
                  <a:schemeClr val="tx1"/>
                </a:solidFill>
                <a:latin typeface="Arial" panose="020B0604020202020204" pitchFamily="34" charset="0"/>
                <a:cs typeface="Arial" panose="020B0604020202020204" pitchFamily="34" charset="0"/>
              </a:rPr>
              <a:t> if only used on one slide</a:t>
            </a:r>
          </a:p>
          <a:p>
            <a:pPr marL="0" marR="0" lvl="0" indent="0" algn="l" defTabSz="914400" rtl="0" eaLnBrk="1" fontAlgn="auto" latinLnBrk="0" hangingPunct="1">
              <a:lnSpc>
                <a:spcPct val="100000"/>
              </a:lnSpc>
              <a:spcBef>
                <a:spcPts val="1200"/>
              </a:spcBef>
              <a:spcAft>
                <a:spcPts val="600"/>
              </a:spcAft>
              <a:buClrTx/>
              <a:buSzTx/>
              <a:buFontTx/>
              <a:buNone/>
              <a:tabLst/>
              <a:defRPr/>
            </a:pPr>
            <a:r>
              <a:rPr lang="da-DK" sz="1400" dirty="0">
                <a:latin typeface="Arial" panose="020B0604020202020204" pitchFamily="34" charset="0"/>
                <a:cs typeface="Arial" panose="020B0604020202020204" pitchFamily="34" charset="0"/>
              </a:rPr>
              <a:t>GRIDLINES</a:t>
            </a:r>
            <a:endParaRPr lang="da-DK" sz="16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0" noProof="1">
                <a:solidFill>
                  <a:schemeClr val="tx1"/>
                </a:solidFill>
                <a:latin typeface="Arial" panose="020B0604020202020204" pitchFamily="34" charset="0"/>
                <a:cs typeface="Arial" panose="020B0604020202020204" pitchFamily="34" charset="0"/>
              </a:rPr>
              <a:t>Click the </a:t>
            </a:r>
            <a:r>
              <a:rPr lang="da-DK" altLang="da-DK" sz="900" b="1" noProof="1">
                <a:solidFill>
                  <a:schemeClr val="tx1"/>
                </a:solidFill>
                <a:latin typeface="Arial" panose="020B0604020202020204" pitchFamily="34" charset="0"/>
                <a:cs typeface="Arial" panose="020B0604020202020204" pitchFamily="34" charset="0"/>
              </a:rPr>
              <a:t>View</a:t>
            </a:r>
            <a:r>
              <a:rPr lang="da-DK" altLang="da-DK" sz="900" b="0" noProof="1">
                <a:solidFill>
                  <a:schemeClr val="tx1"/>
                </a:solidFill>
                <a:latin typeface="Arial" panose="020B0604020202020204" pitchFamily="34" charset="0"/>
                <a:cs typeface="Arial" panose="020B0604020202020204" pitchFamily="34" charset="0"/>
              </a:rPr>
              <a:t> tab and set tick mark next to </a:t>
            </a:r>
            <a:r>
              <a:rPr lang="da-DK" altLang="da-DK" sz="900" b="1" noProof="1">
                <a:solidFill>
                  <a:schemeClr val="tx1"/>
                </a:solidFill>
                <a:latin typeface="Arial" panose="020B0604020202020204" pitchFamily="34" charset="0"/>
                <a:cs typeface="Arial" panose="020B0604020202020204" pitchFamily="34" charset="0"/>
              </a:rPr>
              <a:t>Guides</a:t>
            </a:r>
            <a:endParaRPr lang="da-DK"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da-DK" altLang="da-DK" sz="900" b="1" noProof="1">
                <a:solidFill>
                  <a:schemeClr val="tx1"/>
                </a:solidFill>
                <a:latin typeface="Arial" panose="020B0604020202020204" pitchFamily="34" charset="0"/>
                <a:cs typeface="Arial" panose="020B0604020202020204" pitchFamily="34" charset="0"/>
              </a:rPr>
              <a:t>HINT: Alt + F9 </a:t>
            </a:r>
            <a:r>
              <a:rPr lang="da-DK" altLang="da-DK" sz="900" b="0" noProof="1">
                <a:solidFill>
                  <a:schemeClr val="tx1"/>
                </a:solidFill>
                <a:latin typeface="Arial" panose="020B0604020202020204" pitchFamily="34" charset="0"/>
                <a:cs typeface="Arial" panose="020B0604020202020204" pitchFamily="34" charset="0"/>
              </a:rPr>
              <a:t>for quick view of guides</a:t>
            </a:r>
          </a:p>
          <a:p>
            <a:pPr eaLnBrk="1" hangingPunct="1">
              <a:spcAft>
                <a:spcPts val="600"/>
              </a:spcAft>
              <a:defRPr/>
            </a:pPr>
            <a:endParaRPr lang="da-DK"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da-DK" sz="1400" dirty="0">
                <a:latin typeface="Arial" panose="020B0604020202020204" pitchFamily="34" charset="0"/>
                <a:cs typeface="Arial" panose="020B0604020202020204" pitchFamily="34" charset="0"/>
              </a:rPr>
              <a:t>SLIDES &amp; SLIDE ELEMENTS</a:t>
            </a:r>
          </a:p>
          <a:p>
            <a:pPr marL="0" marR="0" lvl="0" indent="0" algn="l" defTabSz="914400" rtl="0" eaLnBrk="1" fontAlgn="auto" latinLnBrk="0" hangingPunct="1">
              <a:lnSpc>
                <a:spcPct val="100000"/>
              </a:lnSpc>
              <a:spcBef>
                <a:spcPts val="0"/>
              </a:spcBef>
              <a:spcAft>
                <a:spcPts val="600"/>
              </a:spcAft>
              <a:buClrTx/>
              <a:buSzTx/>
              <a:buFontTx/>
              <a:buNone/>
              <a:tabLst/>
              <a:defRPr/>
            </a:pPr>
            <a:r>
              <a:rPr lang="da-DK" altLang="da-DK" sz="900" b="0" noProof="1">
                <a:solidFill>
                  <a:schemeClr val="tx1"/>
                </a:solidFill>
                <a:latin typeface="Arial" panose="020B0604020202020204" pitchFamily="34" charset="0"/>
                <a:cs typeface="Arial" panose="020B0604020202020204" pitchFamily="34" charset="0"/>
              </a:rPr>
              <a:t>Insert predefined slides and elements from the Templafy button. Choose </a:t>
            </a:r>
            <a:r>
              <a:rPr lang="da-DK" altLang="da-DK" sz="900" b="1" noProof="1">
                <a:solidFill>
                  <a:schemeClr val="tx1"/>
                </a:solidFill>
                <a:latin typeface="Arial" panose="020B0604020202020204" pitchFamily="34" charset="0"/>
                <a:cs typeface="Arial" panose="020B0604020202020204" pitchFamily="34" charset="0"/>
              </a:rPr>
              <a:t>Slides</a:t>
            </a:r>
            <a:r>
              <a:rPr lang="da-DK" altLang="da-DK" sz="900" b="0" noProof="1">
                <a:solidFill>
                  <a:schemeClr val="tx1"/>
                </a:solidFill>
                <a:latin typeface="Arial" panose="020B0604020202020204" pitchFamily="34" charset="0"/>
                <a:cs typeface="Arial" panose="020B0604020202020204" pitchFamily="34" charset="0"/>
              </a:rPr>
              <a:t> and </a:t>
            </a:r>
            <a:r>
              <a:rPr lang="da-DK" altLang="da-DK" sz="900" b="1" noProof="1">
                <a:solidFill>
                  <a:schemeClr val="tx1"/>
                </a:solidFill>
                <a:latin typeface="Arial" panose="020B0604020202020204" pitchFamily="34" charset="0"/>
                <a:cs typeface="Arial" panose="020B0604020202020204" pitchFamily="34" charset="0"/>
              </a:rPr>
              <a:t>Slide elements </a:t>
            </a:r>
            <a:r>
              <a:rPr lang="da-DK" altLang="da-DK" sz="900" b="0" noProof="1">
                <a:solidFill>
                  <a:schemeClr val="tx1"/>
                </a:solidFill>
                <a:latin typeface="Arial" panose="020B0604020202020204" pitchFamily="34" charset="0"/>
                <a:cs typeface="Arial" panose="020B0604020202020204" pitchFamily="34" charset="0"/>
              </a:rPr>
              <a:t>from the dropdown menu or from the buttons in the Templafy pane on the right side of the screen</a:t>
            </a:r>
            <a:endParaRPr lang="da-DK" altLang="da-DK" sz="900" b="1" noProof="1">
              <a:solidFill>
                <a:schemeClr val="tx1"/>
              </a:solidFill>
              <a:latin typeface="Arial" panose="020B0604020202020204" pitchFamily="34" charset="0"/>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790730" y="459169"/>
            <a:ext cx="11109321" cy="650171"/>
          </a:xfrm>
          <a:prstGeom prst="rect">
            <a:avLst/>
          </a:prstGeom>
          <a:noFill/>
        </p:spPr>
        <p:txBody>
          <a:bodyPr wrap="square" lIns="0" tIns="0" rIns="0" bIns="0" rtlCol="0" anchor="t" anchorCtr="0">
            <a:noAutofit/>
          </a:bodyPr>
          <a:lstStyle/>
          <a:p>
            <a:r>
              <a:rPr lang="da-DK" sz="3200" b="0" noProof="1">
                <a:solidFill>
                  <a:schemeClr val="tx1"/>
                </a:solidFill>
                <a:latin typeface="Arial" panose="020B0604020202020204" pitchFamily="34" charset="0"/>
                <a:cs typeface="Arial" panose="020B0604020202020204" pitchFamily="34" charset="0"/>
              </a:rPr>
              <a:t>TIPS &amp; TRICKS - YOUR USER GUIDE</a:t>
            </a:r>
          </a:p>
        </p:txBody>
      </p:sp>
      <p:pic>
        <p:nvPicPr>
          <p:cNvPr id="66" name="Picture 2" descr="C:\Users\MAV~1.SKA\AppData\Local\Temp\SNAGHTMLe48c1e.PNG">
            <a:extLst>
              <a:ext uri="{FF2B5EF4-FFF2-40B4-BE49-F238E27FC236}">
                <a16:creationId xmlns:a16="http://schemas.microsoft.com/office/drawing/2014/main" id="{DAC63350-5850-40BB-87A2-CE01481E05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998223" y="4561358"/>
            <a:ext cx="650850" cy="97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D83AD9C-98AE-450E-B202-15860002D528}"/>
              </a:ext>
            </a:extLst>
          </p:cNvPr>
          <p:cNvPicPr>
            <a:picLocks noChangeAspect="1"/>
          </p:cNvPicPr>
          <p:nvPr userDrawn="1"/>
        </p:nvPicPr>
        <p:blipFill>
          <a:blip r:embed="rId11"/>
          <a:stretch>
            <a:fillRect/>
          </a:stretch>
        </p:blipFill>
        <p:spPr>
          <a:xfrm>
            <a:off x="3117030" y="5002523"/>
            <a:ext cx="475428" cy="176762"/>
          </a:xfrm>
          <a:prstGeom prst="rect">
            <a:avLst/>
          </a:prstGeom>
        </p:spPr>
      </p:pic>
    </p:spTree>
    <p:extLst>
      <p:ext uri="{BB962C8B-B14F-4D97-AF65-F5344CB8AC3E}">
        <p14:creationId xmlns:p14="http://schemas.microsoft.com/office/powerpoint/2010/main" val="1864717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bwMode="ltGray">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dirty="0">
                <a:solidFill>
                  <a:schemeClr val="bg1"/>
                </a:solidFill>
              </a:rPr>
              <a:t>If you see any </a:t>
            </a:r>
            <a:r>
              <a:rPr lang="en-GB" sz="4400" b="1" i="1" noProof="0" dirty="0">
                <a:solidFill>
                  <a:schemeClr val="bg1"/>
                </a:solidFill>
              </a:rPr>
              <a:t>layouts after this </a:t>
            </a:r>
            <a:r>
              <a:rPr lang="en-GB" sz="4400" b="0" i="0" noProof="0" dirty="0">
                <a:solidFill>
                  <a:schemeClr val="bg1"/>
                </a:solidFill>
              </a:rPr>
              <a:t>one</a:t>
            </a:r>
            <a:r>
              <a:rPr lang="en-GB" sz="4400" b="1" i="1" noProof="0" dirty="0">
                <a:solidFill>
                  <a:schemeClr val="bg1"/>
                </a:solidFill>
              </a:rPr>
              <a:t>,</a:t>
            </a:r>
            <a:br>
              <a:rPr lang="en-GB" sz="4400" b="0" i="0" noProof="0" dirty="0">
                <a:solidFill>
                  <a:schemeClr val="bg1"/>
                </a:solidFill>
              </a:rPr>
            </a:br>
            <a:r>
              <a:rPr lang="en-GB" sz="4400" b="0" noProof="0" dirty="0">
                <a:solidFill>
                  <a:schemeClr val="bg1"/>
                </a:solidFill>
              </a:rPr>
              <a:t>do not use them. These layouts </a:t>
            </a:r>
            <a:r>
              <a:rPr lang="en-GB" sz="4400" b="1" i="1" u="none" noProof="0" dirty="0">
                <a:solidFill>
                  <a:schemeClr val="bg1"/>
                </a:solidFill>
              </a:rPr>
              <a:t>are not </a:t>
            </a:r>
            <a:r>
              <a:rPr lang="en-GB" sz="4400" b="0" noProof="0" dirty="0">
                <a:solidFill>
                  <a:schemeClr val="bg1"/>
                </a:solidFill>
              </a:rPr>
              <a:t>part of our corporate template.</a:t>
            </a:r>
            <a:br>
              <a:rPr lang="en-GB" sz="2800" b="0" noProof="0" dirty="0">
                <a:solidFill>
                  <a:schemeClr val="bg1"/>
                </a:solidFill>
              </a:rPr>
            </a:br>
            <a:br>
              <a:rPr lang="en-GB" sz="2800" b="0" noProof="0" dirty="0">
                <a:solidFill>
                  <a:schemeClr val="bg1"/>
                </a:solidFill>
              </a:rPr>
            </a:br>
            <a:endParaRPr lang="en-GB" sz="2800" b="0" noProof="0" dirty="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bwMode="black">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bwMode="black">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bwMode="black">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dirty="0">
                <a:solidFill>
                  <a:schemeClr val="bg1"/>
                </a:solidFill>
              </a:rPr>
              <a:t>Do not use </a:t>
            </a:r>
            <a:endParaRPr lang="en-GB" sz="2400" b="1" i="1" dirty="0"/>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dirty="0">
                <a:solidFill>
                  <a:schemeClr val="bg1"/>
                </a:solidFill>
              </a:rPr>
              <a:t>Also notice: Layouts after this might contain potential confidential information.</a:t>
            </a:r>
            <a:br>
              <a:rPr lang="en-GB" sz="1800" b="0" noProof="0" dirty="0">
                <a:solidFill>
                  <a:schemeClr val="bg1"/>
                </a:solidFill>
              </a:rPr>
            </a:br>
            <a:endParaRPr lang="en-GB" sz="1800" b="0" noProof="0" dirty="0">
              <a:solidFill>
                <a:schemeClr val="bg1"/>
              </a:solidFill>
            </a:endParaRPr>
          </a:p>
        </p:txBody>
      </p:sp>
      <p:sp>
        <p:nvSpPr>
          <p:cNvPr id="13" name="Date Placeholder 6" hidden="1">
            <a:extLst>
              <a:ext uri="{FF2B5EF4-FFF2-40B4-BE49-F238E27FC236}">
                <a16:creationId xmlns:a16="http://schemas.microsoft.com/office/drawing/2014/main" id="{706505A8-87EA-4BA0-B698-35156BC765D0}"/>
              </a:ext>
            </a:extLst>
          </p:cNvPr>
          <p:cNvSpPr>
            <a:spLocks noGrp="1"/>
          </p:cNvSpPr>
          <p:nvPr>
            <p:ph type="dt" sz="half" idx="15"/>
          </p:nvPr>
        </p:nvSpPr>
        <p:spPr>
          <a:xfrm>
            <a:off x="0" y="6858000"/>
            <a:ext cx="0" cy="0"/>
          </a:xfrm>
        </p:spPr>
        <p:txBody>
          <a:bodyPr/>
          <a:lstStyle>
            <a:lvl1pPr>
              <a:defRPr sz="100">
                <a:noFill/>
              </a:defRPr>
            </a:lvl1pPr>
          </a:lstStyle>
          <a:p>
            <a:fld id="{6F52A3B9-C46E-47C2-A1FB-F5434525BDF4}" type="datetime4">
              <a:rPr lang="en-GB" smtClean="0"/>
              <a:t>09 December 2025</a:t>
            </a:fld>
            <a:endParaRPr lang="en-GB" dirty="0"/>
          </a:p>
        </p:txBody>
      </p:sp>
      <p:sp>
        <p:nvSpPr>
          <p:cNvPr id="14" name="Footer Placeholder 8" hidden="1">
            <a:extLst>
              <a:ext uri="{FF2B5EF4-FFF2-40B4-BE49-F238E27FC236}">
                <a16:creationId xmlns:a16="http://schemas.microsoft.com/office/drawing/2014/main" id="{AB150C2C-2030-498B-8262-6BD5BCCBB345}"/>
              </a:ext>
            </a:extLst>
          </p:cNvPr>
          <p:cNvSpPr>
            <a:spLocks noGrp="1"/>
          </p:cNvSpPr>
          <p:nvPr>
            <p:ph type="ftr" sz="quarter" idx="16"/>
          </p:nvPr>
        </p:nvSpPr>
        <p:spPr>
          <a:xfrm>
            <a:off x="0" y="6858000"/>
            <a:ext cx="0" cy="0"/>
          </a:xfrm>
        </p:spPr>
        <p:txBody>
          <a:bodyPr/>
          <a:lstStyle>
            <a:lvl1pPr>
              <a:defRPr sz="100">
                <a:noFill/>
              </a:defRPr>
            </a:lvl1pPr>
          </a:lstStyle>
          <a:p>
            <a:endParaRPr lang="en-GB" dirty="0"/>
          </a:p>
        </p:txBody>
      </p:sp>
      <p:sp>
        <p:nvSpPr>
          <p:cNvPr id="15" name="Slide Number Placeholder 10" hidden="1">
            <a:extLst>
              <a:ext uri="{FF2B5EF4-FFF2-40B4-BE49-F238E27FC236}">
                <a16:creationId xmlns:a16="http://schemas.microsoft.com/office/drawing/2014/main" id="{E81B246F-92C7-4EF8-ACD0-05F73C7095BE}"/>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dirty="0"/>
          </a:p>
        </p:txBody>
      </p:sp>
    </p:spTree>
    <p:extLst>
      <p:ext uri="{BB962C8B-B14F-4D97-AF65-F5344CB8AC3E}">
        <p14:creationId xmlns:p14="http://schemas.microsoft.com/office/powerpoint/2010/main" val="244111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oak backgroun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FD127A7-962D-42AA-95EE-BE7697DE2E08}"/>
              </a:ext>
            </a:extLst>
          </p:cNvPr>
          <p:cNvSpPr>
            <a:spLocks noGrp="1"/>
          </p:cNvSpPr>
          <p:nvPr>
            <p:ph type="title" hasCustomPrompt="1"/>
          </p:nvPr>
        </p:nvSpPr>
        <p:spPr>
          <a:xfrm>
            <a:off x="782638" y="2333233"/>
            <a:ext cx="10623550" cy="1861077"/>
          </a:xfrm>
        </p:spPr>
        <p:txBody>
          <a:bodyPr anchor="ctr" anchorCtr="0"/>
          <a:lstStyle>
            <a:lvl1pPr algn="ctr">
              <a:lnSpc>
                <a:spcPct val="90000"/>
              </a:lnSpc>
              <a:defRPr sz="6000" b="1">
                <a:solidFill>
                  <a:schemeClr val="bg1"/>
                </a:solidFill>
              </a:defRPr>
            </a:lvl1pPr>
          </a:lstStyle>
          <a:p>
            <a:r>
              <a:rPr lang="en-US" dirty="0"/>
              <a:t>Click to add title on </a:t>
            </a:r>
            <a:br>
              <a:rPr lang="en-US" dirty="0"/>
            </a:br>
            <a:r>
              <a:rPr lang="en-US" dirty="0"/>
              <a:t>max two rows</a:t>
            </a:r>
            <a:endParaRPr lang="en-GB" dirty="0"/>
          </a:p>
        </p:txBody>
      </p:sp>
      <p:sp>
        <p:nvSpPr>
          <p:cNvPr id="10" name="Text Placeholder 20">
            <a:extLst>
              <a:ext uri="{FF2B5EF4-FFF2-40B4-BE49-F238E27FC236}">
                <a16:creationId xmlns:a16="http://schemas.microsoft.com/office/drawing/2014/main" id="{D4130A02-9CAF-430B-94BA-0E080566F337}"/>
              </a:ext>
            </a:extLst>
          </p:cNvPr>
          <p:cNvSpPr>
            <a:spLocks noGrp="1"/>
          </p:cNvSpPr>
          <p:nvPr>
            <p:ph type="body" sz="quarter" idx="13" hasCustomPrompt="1"/>
          </p:nvPr>
        </p:nvSpPr>
        <p:spPr>
          <a:xfrm>
            <a:off x="2220913" y="4522577"/>
            <a:ext cx="7745412" cy="720000"/>
          </a:xfrm>
        </p:spPr>
        <p:txBody>
          <a:bodyPr/>
          <a:lstStyle>
            <a:lvl1pPr marL="0" indent="0" algn="ctr">
              <a:spcBef>
                <a:spcPts val="0"/>
              </a:spcBef>
              <a:buNone/>
              <a:defRPr b="0">
                <a:solidFill>
                  <a:schemeClr val="bg1"/>
                </a:solidFill>
                <a:latin typeface="Swedbank Headline Bold" panose="02000000000000000000" pitchFamily="50" charset="0"/>
              </a:defRPr>
            </a:lvl1pPr>
            <a:lvl2pPr marL="216000" indent="0" algn="ctr">
              <a:buNone/>
              <a:defRPr/>
            </a:lvl2pPr>
            <a:lvl3pPr algn="ctr">
              <a:defRPr/>
            </a:lvl3pPr>
            <a:lvl4pPr algn="ctr">
              <a:defRPr/>
            </a:lvl4pPr>
            <a:lvl5pPr algn="ctr">
              <a:defRPr/>
            </a:lvl5pPr>
          </a:lstStyle>
          <a:p>
            <a:pPr lvl="0"/>
            <a:r>
              <a:rPr lang="en-US" dirty="0"/>
              <a:t>Click to add text</a:t>
            </a:r>
          </a:p>
        </p:txBody>
      </p:sp>
      <p:pic>
        <p:nvPicPr>
          <p:cNvPr id="12" name="Logo">
            <a:extLst>
              <a:ext uri="{FF2B5EF4-FFF2-40B4-BE49-F238E27FC236}">
                <a16:creationId xmlns:a16="http://schemas.microsoft.com/office/drawing/2014/main" id="{D85C6594-A61F-4F9B-8E7A-CB490490C7B9}"/>
              </a:ext>
            </a:extLst>
          </p:cNvPr>
          <p:cNvPicPr>
            <a:picLocks noChangeAspect="1"/>
          </p:cNvPicPr>
          <p:nvPr userDrawn="1"/>
        </p:nvPicPr>
        <p:blipFill>
          <a:blip r:embed="rId3"/>
          <a:stretch>
            <a:fillRect/>
          </a:stretch>
        </p:blipFill>
        <p:spPr>
          <a:xfrm>
            <a:off x="9058708" y="277629"/>
            <a:ext cx="2851340" cy="612378"/>
          </a:xfrm>
          <a:prstGeom prst="rect">
            <a:avLst/>
          </a:prstGeom>
        </p:spPr>
      </p:pic>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
        <p:nvSpPr>
          <p:cNvPr id="11" name="image" descr="{&quot;templafy&quot;:{&quot;type&quot;:&quot;image&quot;,&quot;binding&quot;:&quot;Form.InformationClasses.BoxfrontPP&quot;,&quot;inheritDimensions&quot;:&quot;inheritNone&quot;,&quot;width&quot;:&quot;&quot;,&quot;height&quot;:&quot;0.98 cm&quot;,&quot;visibility&quot;:{&quot;action&quot;:&quot;hide&quot;,&quot;compareValue&quot;:&quot;Confidential&quot;,&quot;binding&quot;:&quot;Form.InformationClasses.Term&quot;,&quot;operator&quot;:&quot;notEquals&quot;}}}" title="Form.InformationClasses.BoxfrontPP">
            <a:extLst>
              <a:ext uri="{FF2B5EF4-FFF2-40B4-BE49-F238E27FC236}">
                <a16:creationId xmlns:a16="http://schemas.microsoft.com/office/drawing/2014/main" id="{034CBF5A-0AEB-440A-B77F-B220E4531520}"/>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chemeClr val="bg2"/>
              </a:solidFill>
            </a:endParaRPr>
          </a:p>
        </p:txBody>
      </p:sp>
      <p:sp>
        <p:nvSpPr>
          <p:cNvPr id="15" name="text" descr="{&quot;templafy&quot;:{&quot;type&quot;:&quot;text&quot;,&quot;binding&quot;:&quot;Form.InformationClasses.TermfrontPP&quot;}}" title="Form.InformationClasses.TermfrontPP">
            <a:extLst>
              <a:ext uri="{FF2B5EF4-FFF2-40B4-BE49-F238E27FC236}">
                <a16:creationId xmlns:a16="http://schemas.microsoft.com/office/drawing/2014/main" id="{056657CC-D20B-497A-9D8F-22EED568B5B4}"/>
              </a:ext>
            </a:extLst>
          </p:cNvPr>
          <p:cNvSpPr/>
          <p:nvPr userDrawn="1"/>
        </p:nvSpPr>
        <p:spPr>
          <a:xfrm>
            <a:off x="-2707" y="354123"/>
            <a:ext cx="183962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2000" rIns="162000" rtlCol="0" anchor="ctr"/>
          <a:lstStyle/>
          <a:p>
            <a:pPr algn="r">
              <a:spcBef>
                <a:spcPts val="600"/>
              </a:spcBef>
            </a:pPr>
            <a:endParaRPr lang="en-GB" sz="1400" noProof="0" dirty="0">
              <a:solidFill>
                <a:srgbClr val="FF5F00"/>
              </a:solidFill>
              <a:latin typeface="Swedbank Headline Bold" panose="02000000000000000000" pitchFamily="50" charset="0"/>
            </a:endParaRPr>
          </a:p>
        </p:txBody>
      </p:sp>
    </p:spTree>
    <p:extLst>
      <p:ext uri="{BB962C8B-B14F-4D97-AF65-F5344CB8AC3E}">
        <p14:creationId xmlns:p14="http://schemas.microsoft.com/office/powerpoint/2010/main" val="312402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rgbClr val="FAEFE5"/>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790575" y="481665"/>
            <a:ext cx="10614026" cy="783144"/>
          </a:xfrm>
        </p:spPr>
        <p:txBody>
          <a:bodyPr/>
          <a:lstStyle>
            <a:lvl1pPr>
              <a:defRPr sz="4800">
                <a:solidFill>
                  <a:srgbClr val="FF5E00"/>
                </a:solidFill>
              </a:defRPr>
            </a:lvl1pPr>
          </a:lstStyle>
          <a:p>
            <a:r>
              <a:rPr lang="en-GB" dirty="0"/>
              <a:t>Click to add Agenda heading</a:t>
            </a:r>
          </a:p>
        </p:txBody>
      </p:sp>
      <p:sp>
        <p:nvSpPr>
          <p:cNvPr id="10" name="Text Placeholder 2"/>
          <p:cNvSpPr>
            <a:spLocks noGrp="1"/>
          </p:cNvSpPr>
          <p:nvPr>
            <p:ph type="body" sz="quarter" idx="13" hasCustomPrompt="1"/>
          </p:nvPr>
        </p:nvSpPr>
        <p:spPr>
          <a:xfrm>
            <a:off x="784225" y="1763713"/>
            <a:ext cx="10620375" cy="4175125"/>
          </a:xfrm>
        </p:spPr>
        <p:txBody>
          <a:bodyPr numCol="2" spcCol="360000"/>
          <a:lstStyle>
            <a:lvl1pPr marL="457200" indent="-457200">
              <a:spcBef>
                <a:spcPts val="600"/>
              </a:spcBef>
              <a:buClr>
                <a:schemeClr val="accent1"/>
              </a:buClr>
              <a:buSzPct val="100000"/>
              <a:buFont typeface="+mj-lt"/>
              <a:buAutoNum type="arabicPeriod"/>
              <a:defRPr sz="3200" b="0">
                <a:solidFill>
                  <a:srgbClr val="FF5E00"/>
                </a:solidFill>
                <a:latin typeface="Swedbank Headline Bold" panose="02000000000000000000" pitchFamily="50" charset="0"/>
              </a:defRPr>
            </a:lvl1pPr>
            <a:lvl2pPr marL="817200" indent="-360000">
              <a:spcBef>
                <a:spcPts val="600"/>
              </a:spcBef>
              <a:buClr>
                <a:schemeClr val="accent1"/>
              </a:buClr>
              <a:buSzPct val="100000"/>
              <a:buFont typeface="Arial" panose="020B0604020202020204" pitchFamily="34" charset="0"/>
              <a:buChar char="●"/>
              <a:defRPr sz="2400">
                <a:solidFill>
                  <a:schemeClr val="tx2"/>
                </a:solidFill>
                <a:latin typeface="Swedbank Headline Bold" panose="02000000000000000000" pitchFamily="50" charset="0"/>
              </a:defRPr>
            </a:lvl2pPr>
            <a:lvl3pPr marL="1177200" indent="-360000">
              <a:spcBef>
                <a:spcPts val="600"/>
              </a:spcBef>
              <a:buClr>
                <a:schemeClr val="accent1"/>
              </a:buClr>
              <a:buFont typeface="Arial" panose="020B0604020202020204" pitchFamily="34" charset="0"/>
              <a:buChar char="−"/>
              <a:defRPr sz="1800">
                <a:solidFill>
                  <a:schemeClr val="tx2"/>
                </a:solidFill>
                <a:latin typeface="Swedbank Headline Bold" panose="02000000000000000000" pitchFamily="50" charset="0"/>
              </a:defRPr>
            </a:lvl3pPr>
            <a:lvl4pPr marL="1177200" indent="-360000">
              <a:spcBef>
                <a:spcPts val="600"/>
              </a:spcBef>
              <a:buClr>
                <a:schemeClr val="accent1"/>
              </a:buClr>
              <a:buFont typeface="Arial" panose="020B0604020202020204" pitchFamily="34" charset="0"/>
              <a:buChar char="−"/>
              <a:defRPr sz="1800"/>
            </a:lvl4pPr>
            <a:lvl5pPr marL="1177200" indent="-360000">
              <a:spcBef>
                <a:spcPts val="600"/>
              </a:spcBef>
              <a:buClr>
                <a:schemeClr val="accent1"/>
              </a:buClr>
              <a:buFont typeface="Arial" panose="020B0604020202020204" pitchFamily="34" charset="0"/>
              <a:buChar char="−"/>
              <a:defRPr sz="1800"/>
            </a:lvl5pPr>
            <a:lvl6pPr marL="1177200" indent="-360000">
              <a:spcBef>
                <a:spcPts val="600"/>
              </a:spcBef>
              <a:buClr>
                <a:schemeClr val="accent1"/>
              </a:buClr>
              <a:buFont typeface="Arial" panose="020B0604020202020204" pitchFamily="34" charset="0"/>
              <a:buChar char="−"/>
              <a:defRPr sz="1800"/>
            </a:lvl6pPr>
            <a:lvl7pPr marL="1177200" indent="-360000">
              <a:spcBef>
                <a:spcPts val="600"/>
              </a:spcBef>
              <a:buClr>
                <a:schemeClr val="accent1"/>
              </a:buClr>
              <a:buFont typeface="Arial" panose="020B0604020202020204" pitchFamily="34" charset="0"/>
              <a:buChar char="−"/>
              <a:defRPr sz="1800"/>
            </a:lvl7pPr>
            <a:lvl8pPr marL="1177200" indent="-360000">
              <a:spcBef>
                <a:spcPts val="600"/>
              </a:spcBef>
              <a:buClr>
                <a:schemeClr val="accent1"/>
              </a:buClr>
              <a:buFont typeface="Arial" panose="020B0604020202020204" pitchFamily="34" charset="0"/>
              <a:buChar char="−"/>
              <a:defRPr sz="1800"/>
            </a:lvl8pPr>
            <a:lvl9pPr marL="1177200" indent="-360000">
              <a:spcBef>
                <a:spcPts val="600"/>
              </a:spcBef>
              <a:buClr>
                <a:schemeClr val="accent1"/>
              </a:buClr>
              <a:buFont typeface="Arial" panose="020B0604020202020204" pitchFamily="34" charset="0"/>
              <a:buChar char="−"/>
              <a:defRPr sz="1800">
                <a:solidFill>
                  <a:schemeClr val="tx1"/>
                </a:solidFill>
                <a:latin typeface="+mn-lt"/>
              </a:defRPr>
            </a:lvl9pPr>
          </a:lstStyle>
          <a:p>
            <a:pPr lvl="0"/>
            <a:r>
              <a:rPr lang="en-GB" dirty="0"/>
              <a:t>Click to add text</a:t>
            </a:r>
          </a:p>
          <a:p>
            <a:pPr lvl="1"/>
            <a:r>
              <a:rPr lang="en-GB" dirty="0"/>
              <a:t>Second level</a:t>
            </a:r>
          </a:p>
          <a:p>
            <a:pPr lvl="2"/>
            <a:r>
              <a:rPr lang="en-GB" dirty="0"/>
              <a:t>Third level</a:t>
            </a:r>
          </a:p>
          <a:p>
            <a:pPr lvl="3"/>
            <a:endParaRPr lang="en-GB" dirty="0"/>
          </a:p>
        </p:txBody>
      </p:sp>
      <p:sp>
        <p:nvSpPr>
          <p:cNvPr id="3" name="Date_DateCustomA" hidden="1"/>
          <p:cNvSpPr>
            <a:spLocks noGrp="1"/>
          </p:cNvSpPr>
          <p:nvPr>
            <p:ph type="dt" sz="half" idx="10"/>
          </p:nvPr>
        </p:nvSpPr>
        <p:spPr>
          <a:xfrm>
            <a:off x="0" y="6912000"/>
            <a:ext cx="0" cy="0"/>
          </a:xfrm>
        </p:spPr>
        <p:txBody>
          <a:bodyPr/>
          <a:lstStyle>
            <a:lvl1pPr>
              <a:defRPr sz="100">
                <a:noFill/>
              </a:defRPr>
            </a:lvl1pPr>
          </a:lstStyle>
          <a:p>
            <a:endParaRPr lang="en-GB" dirty="0"/>
          </a:p>
        </p:txBody>
      </p:sp>
      <p:sp>
        <p:nvSpPr>
          <p:cNvPr id="4" name="FLD_PresentationTitle" hidden="1"/>
          <p:cNvSpPr>
            <a:spLocks noGrp="1"/>
          </p:cNvSpPr>
          <p:nvPr>
            <p:ph type="ftr" sz="quarter" idx="11"/>
          </p:nvPr>
        </p:nvSpPr>
        <p:spPr>
          <a:xfrm>
            <a:off x="0" y="6912000"/>
            <a:ext cx="0" cy="0"/>
          </a:xfrm>
        </p:spPr>
        <p:txBody>
          <a:bodyPr/>
          <a:lstStyle>
            <a:lvl1pPr>
              <a:defRPr sz="100">
                <a:noFill/>
              </a:defRPr>
            </a:lvl1pPr>
          </a:lstStyle>
          <a:p>
            <a:endParaRPr lang="en-GB" dirty="0"/>
          </a:p>
        </p:txBody>
      </p:sp>
      <p:sp>
        <p:nvSpPr>
          <p:cNvPr id="5" name="Slide Number Placeholder 4" hidden="1"/>
          <p:cNvSpPr>
            <a:spLocks noGrp="1"/>
          </p:cNvSpPr>
          <p:nvPr>
            <p:ph type="sldNum" sz="quarter" idx="12"/>
          </p:nvPr>
        </p:nvSpPr>
        <p:spPr>
          <a:xfrm>
            <a:off x="0" y="6912000"/>
            <a:ext cx="0" cy="0"/>
          </a:xfrm>
        </p:spPr>
        <p:txBody>
          <a:bodyPr/>
          <a:lstStyle>
            <a:lvl1pPr>
              <a:defRPr sz="100">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217770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hapter, back- ground or image">
    <p:spTree>
      <p:nvGrpSpPr>
        <p:cNvPr id="1" name=""/>
        <p:cNvGrpSpPr/>
        <p:nvPr/>
      </p:nvGrpSpPr>
      <p:grpSpPr>
        <a:xfrm>
          <a:off x="0" y="0"/>
          <a:ext cx="0" cy="0"/>
          <a:chOff x="0" y="0"/>
          <a:chExt cx="0" cy="0"/>
        </a:xfrm>
      </p:grpSpPr>
      <p:sp>
        <p:nvSpPr>
          <p:cNvPr id="15" name="Picture Placeholder 1"/>
          <p:cNvSpPr>
            <a:spLocks noGrp="1"/>
          </p:cNvSpPr>
          <p:nvPr>
            <p:ph type="pic" sz="quarter" idx="13" hasCustomPrompt="1"/>
          </p:nvPr>
        </p:nvSpPr>
        <p:spPr>
          <a:xfrm>
            <a:off x="0" y="0"/>
            <a:ext cx="12196154" cy="6858000"/>
          </a:xfrm>
          <a:solidFill>
            <a:srgbClr val="FF5F00"/>
          </a:solidFill>
        </p:spPr>
        <p:txBody>
          <a:bodyPr tIns="36000"/>
          <a:lstStyle>
            <a:lvl1pPr marL="0" indent="0" algn="ctr">
              <a:buNone/>
              <a:defRPr baseline="0">
                <a:solidFill>
                  <a:schemeClr val="bg1"/>
                </a:solidFill>
              </a:defRPr>
            </a:lvl1pPr>
          </a:lstStyle>
          <a:p>
            <a:r>
              <a:rPr lang="en-GB" dirty="0"/>
              <a:t>Add an image: Click here, insert image via Templafy</a:t>
            </a:r>
          </a:p>
        </p:txBody>
      </p:sp>
      <p:sp>
        <p:nvSpPr>
          <p:cNvPr id="9" name="Title 1">
            <a:extLst>
              <a:ext uri="{FF2B5EF4-FFF2-40B4-BE49-F238E27FC236}">
                <a16:creationId xmlns:a16="http://schemas.microsoft.com/office/drawing/2014/main" id="{42F3AD31-345D-4109-B287-41595577EC9E}"/>
              </a:ext>
            </a:extLst>
          </p:cNvPr>
          <p:cNvSpPr>
            <a:spLocks noGrp="1"/>
          </p:cNvSpPr>
          <p:nvPr>
            <p:ph type="ctrTitle" hasCustomPrompt="1"/>
          </p:nvPr>
        </p:nvSpPr>
        <p:spPr bwMode="white">
          <a:xfrm>
            <a:off x="782638" y="1763713"/>
            <a:ext cx="10621962" cy="2546858"/>
          </a:xfrm>
          <a:noFill/>
        </p:spPr>
        <p:txBody>
          <a:bodyPr lIns="0" tIns="0" rIns="0" bIns="0" anchor="ctr" anchorCtr="0"/>
          <a:lstStyle>
            <a:lvl1pPr algn="ctr" defTabSz="914400" rtl="0" eaLnBrk="1" latinLnBrk="0" hangingPunct="1">
              <a:lnSpc>
                <a:spcPts val="6800"/>
              </a:lnSpc>
              <a:spcBef>
                <a:spcPct val="0"/>
              </a:spcBef>
              <a:buNone/>
              <a:defRPr lang="en-GB" sz="6600" b="1" kern="1200" dirty="0">
                <a:solidFill>
                  <a:schemeClr val="bg1"/>
                </a:solidFill>
                <a:latin typeface="+mj-lt"/>
                <a:ea typeface="+mj-ea"/>
                <a:cs typeface="+mj-cs"/>
              </a:defRPr>
            </a:lvl1pPr>
          </a:lstStyle>
          <a:p>
            <a:r>
              <a:rPr lang="en-GB" dirty="0"/>
              <a:t>Add chapter heading or big message</a:t>
            </a:r>
          </a:p>
        </p:txBody>
      </p:sp>
      <p:sp>
        <p:nvSpPr>
          <p:cNvPr id="8" name="Subtitle 2">
            <a:extLst>
              <a:ext uri="{FF2B5EF4-FFF2-40B4-BE49-F238E27FC236}">
                <a16:creationId xmlns:a16="http://schemas.microsoft.com/office/drawing/2014/main" id="{5B913179-DE9C-4BE7-A9F7-5D3728C648B5}"/>
              </a:ext>
            </a:extLst>
          </p:cNvPr>
          <p:cNvSpPr>
            <a:spLocks noGrp="1"/>
          </p:cNvSpPr>
          <p:nvPr>
            <p:ph type="subTitle" idx="1" hasCustomPrompt="1"/>
          </p:nvPr>
        </p:nvSpPr>
        <p:spPr bwMode="white">
          <a:xfrm>
            <a:off x="2220912" y="4724087"/>
            <a:ext cx="7745414" cy="854599"/>
          </a:xfrm>
        </p:spPr>
        <p:txBody>
          <a:bodyPr anchor="t" anchorCtr="0"/>
          <a:lstStyle>
            <a:lvl1pPr marL="0" indent="0" algn="ctr">
              <a:spcBef>
                <a:spcPts val="0"/>
              </a:spcBef>
              <a:buFont typeface="Arial" panose="020B0604020202020204" pitchFamily="34" charset="0"/>
              <a:buChar char="​"/>
              <a:defRPr sz="2400" baseline="0">
                <a:solidFill>
                  <a:schemeClr val="bg1"/>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en-GB" dirty="0"/>
              <a:t>Insert introduction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96993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Chapter, on background">
    <p:bg>
      <p:bgPr>
        <a:solidFill>
          <a:srgbClr val="FF910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313D3A0-5532-4D95-A52A-0EA452D20CC4}"/>
              </a:ext>
            </a:extLst>
          </p:cNvPr>
          <p:cNvSpPr>
            <a:spLocks noGrp="1"/>
          </p:cNvSpPr>
          <p:nvPr>
            <p:ph type="ctrTitle" hasCustomPrompt="1"/>
          </p:nvPr>
        </p:nvSpPr>
        <p:spPr>
          <a:xfrm>
            <a:off x="782638" y="1763713"/>
            <a:ext cx="10621962" cy="2546858"/>
          </a:xfrm>
          <a:noFill/>
        </p:spPr>
        <p:txBody>
          <a:bodyPr lIns="0" tIns="0" rIns="0" bIns="0" anchor="ctr" anchorCtr="0"/>
          <a:lstStyle>
            <a:lvl1pPr algn="ctr" defTabSz="914400" rtl="0" eaLnBrk="1" latinLnBrk="0" hangingPunct="1">
              <a:lnSpc>
                <a:spcPts val="6800"/>
              </a:lnSpc>
              <a:spcBef>
                <a:spcPct val="0"/>
              </a:spcBef>
              <a:buNone/>
              <a:defRPr lang="en-GB" sz="6600" b="1" kern="1200" dirty="0">
                <a:solidFill>
                  <a:schemeClr val="bg1"/>
                </a:solidFill>
                <a:latin typeface="+mj-lt"/>
                <a:ea typeface="+mj-ea"/>
                <a:cs typeface="+mj-cs"/>
              </a:defRPr>
            </a:lvl1pPr>
          </a:lstStyle>
          <a:p>
            <a:r>
              <a:rPr lang="en-GB" dirty="0"/>
              <a:t>Add chapter heading or big message</a:t>
            </a:r>
          </a:p>
        </p:txBody>
      </p:sp>
      <p:sp>
        <p:nvSpPr>
          <p:cNvPr id="3" name="Subtitle 2"/>
          <p:cNvSpPr>
            <a:spLocks noGrp="1"/>
          </p:cNvSpPr>
          <p:nvPr>
            <p:ph type="subTitle" idx="1" hasCustomPrompt="1"/>
          </p:nvPr>
        </p:nvSpPr>
        <p:spPr>
          <a:xfrm>
            <a:off x="2220914" y="4724087"/>
            <a:ext cx="7745412" cy="854599"/>
          </a:xfrm>
        </p:spPr>
        <p:txBody>
          <a:bodyPr anchor="t" anchorCtr="0"/>
          <a:lstStyle>
            <a:lvl1pPr marL="0" indent="0" algn="ctr">
              <a:spcBef>
                <a:spcPts val="0"/>
              </a:spcBef>
              <a:buFont typeface="Arial" panose="020B0604020202020204" pitchFamily="34" charset="0"/>
              <a:buChar char="​"/>
              <a:defRPr sz="2400" baseline="0">
                <a:solidFill>
                  <a:schemeClr val="bg1"/>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en-GB" dirty="0"/>
              <a:t>Insert introduction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32476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Chapter, on background">
    <p:bg>
      <p:bgPr>
        <a:solidFill>
          <a:srgbClr val="FDC92A"/>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65D7EB4-EF2C-4D4B-BBFA-AD63140C37A7}"/>
              </a:ext>
            </a:extLst>
          </p:cNvPr>
          <p:cNvSpPr>
            <a:spLocks noGrp="1"/>
          </p:cNvSpPr>
          <p:nvPr>
            <p:ph type="ctrTitle" hasCustomPrompt="1"/>
          </p:nvPr>
        </p:nvSpPr>
        <p:spPr>
          <a:xfrm>
            <a:off x="782638" y="1763713"/>
            <a:ext cx="10621962" cy="2546858"/>
          </a:xfrm>
          <a:noFill/>
        </p:spPr>
        <p:txBody>
          <a:bodyPr lIns="0" tIns="0" rIns="0" bIns="0" anchor="ctr" anchorCtr="0"/>
          <a:lstStyle>
            <a:lvl1pPr algn="ctr" defTabSz="914400" rtl="0" eaLnBrk="1" latinLnBrk="0" hangingPunct="1">
              <a:lnSpc>
                <a:spcPts val="6800"/>
              </a:lnSpc>
              <a:spcBef>
                <a:spcPct val="0"/>
              </a:spcBef>
              <a:buNone/>
              <a:defRPr lang="en-GB" sz="6600" b="1" kern="1200" dirty="0">
                <a:solidFill>
                  <a:schemeClr val="bg1"/>
                </a:solidFill>
                <a:latin typeface="+mj-lt"/>
                <a:ea typeface="+mj-ea"/>
                <a:cs typeface="+mj-cs"/>
              </a:defRPr>
            </a:lvl1pPr>
          </a:lstStyle>
          <a:p>
            <a:r>
              <a:rPr lang="en-GB" dirty="0"/>
              <a:t>Add chapter heading or big message</a:t>
            </a:r>
          </a:p>
        </p:txBody>
      </p:sp>
      <p:sp>
        <p:nvSpPr>
          <p:cNvPr id="3" name="Subtitle 2"/>
          <p:cNvSpPr>
            <a:spLocks noGrp="1"/>
          </p:cNvSpPr>
          <p:nvPr>
            <p:ph type="subTitle" idx="1" hasCustomPrompt="1"/>
          </p:nvPr>
        </p:nvSpPr>
        <p:spPr>
          <a:xfrm>
            <a:off x="2220914" y="4724087"/>
            <a:ext cx="7745412" cy="854599"/>
          </a:xfrm>
        </p:spPr>
        <p:txBody>
          <a:bodyPr anchor="t" anchorCtr="0"/>
          <a:lstStyle>
            <a:lvl1pPr marL="0" indent="0" algn="ctr">
              <a:spcBef>
                <a:spcPts val="0"/>
              </a:spcBef>
              <a:buFont typeface="Arial" panose="020B0604020202020204" pitchFamily="34" charset="0"/>
              <a:buChar char="​"/>
              <a:defRPr sz="2400" baseline="0">
                <a:solidFill>
                  <a:schemeClr val="bg1"/>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en-GB" dirty="0"/>
              <a:t>Insert introduction text</a:t>
            </a:r>
          </a:p>
        </p:txBody>
      </p:sp>
      <p:sp>
        <p:nvSpPr>
          <p:cNvPr id="4" name="Date_DateCustomA" hidden="1"/>
          <p:cNvSpPr>
            <a:spLocks noGrp="1"/>
          </p:cNvSpPr>
          <p:nvPr>
            <p:ph type="dt" sz="half" idx="10"/>
          </p:nvPr>
        </p:nvSpPr>
        <p:spPr>
          <a:xfrm>
            <a:off x="0" y="6912000"/>
            <a:ext cx="0" cy="0"/>
          </a:xfrm>
        </p:spPr>
        <p:txBody>
          <a:bodyPr/>
          <a:lstStyle>
            <a:lvl1pPr>
              <a:defRPr sz="100">
                <a:solidFill>
                  <a:schemeClr val="bg1"/>
                </a:solidFill>
              </a:defRPr>
            </a:lvl1pPr>
          </a:lstStyle>
          <a:p>
            <a:endParaRPr lang="en-GB" dirty="0"/>
          </a:p>
        </p:txBody>
      </p:sp>
      <p:sp>
        <p:nvSpPr>
          <p:cNvPr id="5" name="FLD_PresentationTitle" hidden="1"/>
          <p:cNvSpPr>
            <a:spLocks noGrp="1"/>
          </p:cNvSpPr>
          <p:nvPr>
            <p:ph type="ftr" sz="quarter" idx="11"/>
          </p:nvPr>
        </p:nvSpPr>
        <p:spPr>
          <a:xfrm>
            <a:off x="0" y="6912000"/>
            <a:ext cx="0" cy="0"/>
          </a:xfrm>
        </p:spPr>
        <p:txBody>
          <a:bodyPr/>
          <a:lstStyle>
            <a:lvl1pPr>
              <a:defRPr sz="100">
                <a:solidFill>
                  <a:schemeClr val="bg1"/>
                </a:solidFill>
              </a:defRPr>
            </a:lvl1pPr>
          </a:lstStyle>
          <a:p>
            <a:endParaRPr lang="en-GB" dirty="0"/>
          </a:p>
        </p:txBody>
      </p:sp>
      <p:sp>
        <p:nvSpPr>
          <p:cNvPr id="6" name="Slide Number Placeholder 5" hidden="1"/>
          <p:cNvSpPr>
            <a:spLocks noGrp="1"/>
          </p:cNvSpPr>
          <p:nvPr>
            <p:ph type="sldNum" sz="quarter" idx="12"/>
          </p:nvPr>
        </p:nvSpPr>
        <p:spPr>
          <a:xfrm>
            <a:off x="0" y="6912000"/>
            <a:ext cx="0" cy="0"/>
          </a:xfrm>
        </p:spPr>
        <p:txBody>
          <a:bodyPr/>
          <a:lstStyle>
            <a:lvl1pPr>
              <a:defRPr sz="100">
                <a:solidFill>
                  <a:schemeClr val="bg1"/>
                </a:solid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88391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4225" y="481665"/>
            <a:ext cx="10620374" cy="1052240"/>
          </a:xfrm>
          <a:prstGeom prst="rect">
            <a:avLst/>
          </a:prstGeom>
        </p:spPr>
        <p:txBody>
          <a:bodyPr vert="horz" lIns="0" tIns="0" rIns="0" bIns="0" rtlCol="0" anchor="t" anchorCtr="0">
            <a:noAutofit/>
          </a:bodyPr>
          <a:lstStyle/>
          <a:p>
            <a:r>
              <a:rPr lang="da-DK" dirty="0" err="1"/>
              <a:t>Click</a:t>
            </a:r>
            <a:r>
              <a:rPr lang="da-DK" dirty="0"/>
              <a:t> to </a:t>
            </a:r>
            <a:r>
              <a:rPr lang="da-DK" dirty="0" err="1"/>
              <a:t>addtitle</a:t>
            </a:r>
            <a:endParaRPr lang="en-GB" dirty="0"/>
          </a:p>
        </p:txBody>
      </p:sp>
      <p:sp>
        <p:nvSpPr>
          <p:cNvPr id="3" name="Text Placeholder 2"/>
          <p:cNvSpPr>
            <a:spLocks noGrp="1"/>
          </p:cNvSpPr>
          <p:nvPr>
            <p:ph type="body" idx="1"/>
          </p:nvPr>
        </p:nvSpPr>
        <p:spPr>
          <a:xfrm>
            <a:off x="784225" y="1763713"/>
            <a:ext cx="10620375" cy="4176000"/>
          </a:xfrm>
          <a:prstGeom prst="rect">
            <a:avLst/>
          </a:prstGeom>
        </p:spPr>
        <p:txBody>
          <a:bodyPr vert="horz" lIns="0" tIns="0" rIns="0" bIns="0" rtlCol="0">
            <a:noAutofit/>
          </a:bodyPr>
          <a:lstStyle/>
          <a:p>
            <a:pPr lvl="0"/>
            <a:r>
              <a:rPr lang="sv-SE" noProof="0" dirty="0" err="1"/>
              <a:t>Click</a:t>
            </a:r>
            <a:r>
              <a:rPr lang="sv-SE" noProof="0" dirty="0"/>
              <a:t> to </a:t>
            </a:r>
            <a:r>
              <a:rPr lang="sv-SE" noProof="0" dirty="0" err="1"/>
              <a:t>add</a:t>
            </a:r>
            <a:r>
              <a:rPr lang="sv-SE" noProof="0" dirty="0"/>
              <a:t> text</a:t>
            </a:r>
          </a:p>
          <a:p>
            <a:pPr lvl="1"/>
            <a:r>
              <a:rPr lang="sv-SE" noProof="0" dirty="0"/>
              <a:t>Second </a:t>
            </a:r>
            <a:r>
              <a:rPr lang="sv-SE" noProof="0" dirty="0" err="1"/>
              <a:t>level</a:t>
            </a:r>
            <a:endParaRPr lang="sv-SE" noProof="0" dirty="0"/>
          </a:p>
          <a:p>
            <a:pPr lvl="2"/>
            <a:r>
              <a:rPr lang="sv-SE" noProof="0" dirty="0" err="1"/>
              <a:t>Thirdlevel</a:t>
            </a:r>
            <a:endParaRPr lang="sv-SE" noProof="0" dirty="0"/>
          </a:p>
          <a:p>
            <a:pPr lvl="3"/>
            <a:r>
              <a:rPr lang="sv-SE" noProof="0" dirty="0" err="1"/>
              <a:t>Fourthlevel</a:t>
            </a:r>
            <a:endParaRPr lang="sv-SE" noProof="0" dirty="0"/>
          </a:p>
          <a:p>
            <a:pPr lvl="4"/>
            <a:r>
              <a:rPr lang="sv-SE" noProof="0" dirty="0" err="1"/>
              <a:t>Fifthlevel</a:t>
            </a:r>
            <a:endParaRPr lang="sv-SE" noProof="0" dirty="0"/>
          </a:p>
          <a:p>
            <a:pPr lvl="5"/>
            <a:r>
              <a:rPr lang="sv-SE" noProof="0" dirty="0" err="1"/>
              <a:t>Sixthlevel</a:t>
            </a:r>
            <a:endParaRPr lang="sv-SE" noProof="0" dirty="0"/>
          </a:p>
          <a:p>
            <a:pPr lvl="6"/>
            <a:r>
              <a:rPr lang="sv-SE" noProof="0" dirty="0" err="1"/>
              <a:t>Seventhlevel</a:t>
            </a:r>
            <a:endParaRPr lang="sv-SE" noProof="0" dirty="0"/>
          </a:p>
          <a:p>
            <a:pPr lvl="7"/>
            <a:r>
              <a:rPr lang="sv-SE" noProof="0" dirty="0" err="1"/>
              <a:t>Eightlevel</a:t>
            </a:r>
            <a:endParaRPr lang="sv-SE" noProof="0" dirty="0"/>
          </a:p>
          <a:p>
            <a:pPr lvl="8"/>
            <a:r>
              <a:rPr lang="sv-SE" noProof="0" dirty="0" err="1"/>
              <a:t>Highlightninthlevel</a:t>
            </a:r>
            <a:endParaRPr lang="sv-SE" noProof="0" dirty="0"/>
          </a:p>
        </p:txBody>
      </p:sp>
      <p:sp>
        <p:nvSpPr>
          <p:cNvPr id="4" name="Date_DateCustomA"/>
          <p:cNvSpPr>
            <a:spLocks noGrp="1"/>
          </p:cNvSpPr>
          <p:nvPr>
            <p:ph type="dt" sz="half" idx="2"/>
          </p:nvPr>
        </p:nvSpPr>
        <p:spPr>
          <a:xfrm>
            <a:off x="9568800" y="6351405"/>
            <a:ext cx="1835800" cy="242607"/>
          </a:xfrm>
          <a:prstGeom prst="rect">
            <a:avLst/>
          </a:prstGeom>
        </p:spPr>
        <p:txBody>
          <a:bodyPr vert="horz" lIns="0" tIns="0" rIns="0" bIns="0" rtlCol="0" anchor="t" anchorCtr="0"/>
          <a:lstStyle>
            <a:lvl1pPr algn="r">
              <a:defRPr sz="800">
                <a:solidFill>
                  <a:schemeClr val="tx1"/>
                </a:solidFill>
              </a:defRPr>
            </a:lvl1pPr>
          </a:lstStyle>
          <a:p>
            <a:endParaRPr lang="en-GB" dirty="0"/>
          </a:p>
        </p:txBody>
      </p:sp>
      <p:sp>
        <p:nvSpPr>
          <p:cNvPr id="5" name="FLD_PresentationTitle"/>
          <p:cNvSpPr>
            <a:spLocks noGrp="1"/>
          </p:cNvSpPr>
          <p:nvPr>
            <p:ph type="ftr" sz="quarter" idx="3"/>
          </p:nvPr>
        </p:nvSpPr>
        <p:spPr>
          <a:xfrm>
            <a:off x="4456800" y="6351405"/>
            <a:ext cx="5112000" cy="242418"/>
          </a:xfrm>
          <a:prstGeom prst="rect">
            <a:avLst/>
          </a:prstGeom>
        </p:spPr>
        <p:txBody>
          <a:bodyPr vert="horz" lIns="0" tIns="0" rIns="0" bIns="0" rtlCol="0" anchor="t" anchorCtr="0"/>
          <a:lstStyle>
            <a:lvl1pPr algn="l">
              <a:defRPr sz="800">
                <a:solidFill>
                  <a:schemeClr val="tx1"/>
                </a:solidFill>
              </a:defRPr>
            </a:lvl1pPr>
          </a:lstStyle>
          <a:p>
            <a:endParaRPr lang="en-GB" dirty="0"/>
          </a:p>
        </p:txBody>
      </p:sp>
      <p:sp>
        <p:nvSpPr>
          <p:cNvPr id="6" name="Slide Number Placeholder 5"/>
          <p:cNvSpPr>
            <a:spLocks noGrp="1"/>
          </p:cNvSpPr>
          <p:nvPr>
            <p:ph type="sldNum" sz="quarter" idx="4"/>
          </p:nvPr>
        </p:nvSpPr>
        <p:spPr>
          <a:xfrm>
            <a:off x="11404600" y="6351405"/>
            <a:ext cx="477736" cy="242418"/>
          </a:xfrm>
          <a:prstGeom prst="rect">
            <a:avLst/>
          </a:prstGeom>
        </p:spPr>
        <p:txBody>
          <a:bodyPr vert="horz" lIns="0" tIns="0" rIns="0" bIns="0" rtlCol="0" anchor="t" anchorCtr="0"/>
          <a:lstStyle>
            <a:lvl1pPr algn="r">
              <a:defRPr sz="800">
                <a:solidFill>
                  <a:schemeClr val="tx1"/>
                </a:solidFill>
              </a:defRPr>
            </a:lvl1pPr>
          </a:lstStyle>
          <a:p>
            <a:fld id="{24C8C45C-947F-4981-8B3F-4F32E973C901}" type="slidenum">
              <a:rPr lang="en-GB" smtClean="0"/>
              <a:pPr/>
              <a:t>‹#›</a:t>
            </a:fld>
            <a:endParaRPr lang="en-GB" dirty="0"/>
          </a:p>
        </p:txBody>
      </p:sp>
      <p:sp>
        <p:nvSpPr>
          <p:cNvPr id="19" name="textruta 11"/>
          <p:cNvSpPr txBox="1"/>
          <p:nvPr userDrawn="1"/>
        </p:nvSpPr>
        <p:spPr>
          <a:xfrm>
            <a:off x="784225" y="6349164"/>
            <a:ext cx="736954" cy="111600"/>
          </a:xfrm>
          <a:prstGeom prst="rect">
            <a:avLst/>
          </a:prstGeom>
          <a:noFill/>
        </p:spPr>
        <p:txBody>
          <a:bodyPr wrap="square" lIns="0" tIns="0" rIns="0" bIns="0" rtlCol="0">
            <a:noAutofit/>
          </a:bodyPr>
          <a:lstStyle/>
          <a:p>
            <a:r>
              <a:rPr lang="en-GB" sz="800" noProof="1">
                <a:solidFill>
                  <a:schemeClr val="tx1"/>
                </a:solidFill>
                <a:latin typeface="+mn-lt"/>
                <a:cs typeface="Arial" pitchFamily="34" charset="0"/>
              </a:rPr>
              <a:t>© Swedbank</a:t>
            </a:r>
          </a:p>
        </p:txBody>
      </p:sp>
      <p:sp>
        <p:nvSpPr>
          <p:cNvPr id="7" name="text" descr="{&quot;templafy&quot;:{&quot;type&quot;:&quot;text&quot;,&quot;binding&quot;:&quot;Form.InformationClasses.TermInsertPP&quot;}}" title="Form.InformationClasses.TermInsertPP">
            <a:extLst>
              <a:ext uri="{FF2B5EF4-FFF2-40B4-BE49-F238E27FC236}">
                <a16:creationId xmlns:a16="http://schemas.microsoft.com/office/drawing/2014/main" id="{0FD95293-F372-4D75-BB81-E08E19CD07FC}"/>
              </a:ext>
            </a:extLst>
          </p:cNvPr>
          <p:cNvSpPr/>
          <p:nvPr userDrawn="1"/>
        </p:nvSpPr>
        <p:spPr>
          <a:xfrm>
            <a:off x="1825426" y="6347757"/>
            <a:ext cx="9360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800" dirty="0">
              <a:solidFill>
                <a:schemeClr val="tx1"/>
              </a:solidFill>
              <a:latin typeface="+mn-lt"/>
              <a:cs typeface="Arial" pitchFamily="34" charset="0"/>
            </a:endParaRPr>
          </a:p>
        </p:txBody>
      </p:sp>
      <p:sp>
        <p:nvSpPr>
          <p:cNvPr id="17" name="text" descr="{&quot;templafy&quot;:{&quot;type&quot;:&quot;text&quot;,&quot;binding&quot;:&quot;Form.InformationClasses.RestrictedAccess&quot;}}" title="Form.InformationClasses.RestrictedAccess">
            <a:extLst>
              <a:ext uri="{FF2B5EF4-FFF2-40B4-BE49-F238E27FC236}">
                <a16:creationId xmlns:a16="http://schemas.microsoft.com/office/drawing/2014/main" id="{A050AA09-60F8-480D-8500-001BC7EC54C3}"/>
              </a:ext>
            </a:extLst>
          </p:cNvPr>
          <p:cNvSpPr/>
          <p:nvPr userDrawn="1"/>
        </p:nvSpPr>
        <p:spPr>
          <a:xfrm>
            <a:off x="3054122" y="6348662"/>
            <a:ext cx="1018800" cy="1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pAutoFit/>
          </a:bodyPr>
          <a:lstStyle/>
          <a:p>
            <a:pPr algn="l">
              <a:spcBef>
                <a:spcPts val="600"/>
              </a:spcBef>
            </a:pPr>
            <a:endParaRPr lang="en-GB" sz="800" noProof="0" dirty="0">
              <a:solidFill>
                <a:schemeClr val="tx1"/>
              </a:solidFill>
            </a:endParaRPr>
          </a:p>
        </p:txBody>
      </p:sp>
      <p:sp>
        <p:nvSpPr>
          <p:cNvPr id="18" name="text" descr="{&quot;templafy&quot;:{&quot;type&quot;:&quot;text&quot;,&quot;binding&quot;:&quot;Form.RestrictedAccess&quot;,&quot;visibility&quot;:{&quot;action&quot;:&quot;hide&quot;,&quot;compareValue&quot;:&quot;Confidential&quot;,&quot;binding&quot;:&quot;Form.InformationClasses.Term&quot;,&quot;operator&quot;:&quot;notEquals&quot;}}}" title="Form.RestrictedAccess">
            <a:extLst>
              <a:ext uri="{FF2B5EF4-FFF2-40B4-BE49-F238E27FC236}">
                <a16:creationId xmlns:a16="http://schemas.microsoft.com/office/drawing/2014/main" id="{AEFDC734-1AF9-48F3-85B4-AEFBC795A4F2}"/>
              </a:ext>
            </a:extLst>
          </p:cNvPr>
          <p:cNvSpPr/>
          <p:nvPr userDrawn="1"/>
        </p:nvSpPr>
        <p:spPr>
          <a:xfrm>
            <a:off x="3054122" y="6472800"/>
            <a:ext cx="633600" cy="1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l">
              <a:spcBef>
                <a:spcPts val="600"/>
              </a:spcBef>
            </a:pPr>
            <a:endParaRPr lang="fr-FR" sz="800" noProof="0" dirty="0">
              <a:solidFill>
                <a:schemeClr val="tx1"/>
              </a:solidFill>
            </a:endParaRPr>
          </a:p>
        </p:txBody>
      </p:sp>
      <p:grpSp>
        <p:nvGrpSpPr>
          <p:cNvPr id="20" name="Gruppe 19" hidden="1">
            <a:extLst>
              <a:ext uri="{FF2B5EF4-FFF2-40B4-BE49-F238E27FC236}">
                <a16:creationId xmlns:a16="http://schemas.microsoft.com/office/drawing/2014/main" id="{2FFC823C-ED16-4EEC-8C27-104A6720A009}"/>
              </a:ext>
            </a:extLst>
          </p:cNvPr>
          <p:cNvGrpSpPr/>
          <p:nvPr userDrawn="1"/>
        </p:nvGrpSpPr>
        <p:grpSpPr>
          <a:xfrm>
            <a:off x="180975" y="0"/>
            <a:ext cx="11830049" cy="898525"/>
            <a:chOff x="180975" y="0"/>
            <a:chExt cx="11830049" cy="898525"/>
          </a:xfrm>
        </p:grpSpPr>
        <p:sp>
          <p:nvSpPr>
            <p:cNvPr id="21" name="Rektangel 20">
              <a:extLst>
                <a:ext uri="{FF2B5EF4-FFF2-40B4-BE49-F238E27FC236}">
                  <a16:creationId xmlns:a16="http://schemas.microsoft.com/office/drawing/2014/main" id="{E04435E2-CE85-4FAE-9DE7-2E3179E249BE}"/>
                </a:ext>
              </a:extLst>
            </p:cNvPr>
            <p:cNvSpPr/>
            <p:nvPr userDrawn="1"/>
          </p:nvSpPr>
          <p:spPr>
            <a:xfrm>
              <a:off x="180975" y="0"/>
              <a:ext cx="603250"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2" name="Rektangel 21">
              <a:extLst>
                <a:ext uri="{FF2B5EF4-FFF2-40B4-BE49-F238E27FC236}">
                  <a16:creationId xmlns:a16="http://schemas.microsoft.com/office/drawing/2014/main" id="{C171F185-263B-4CF9-ABDA-AAA68FF5A05D}"/>
                </a:ext>
              </a:extLst>
            </p:cNvPr>
            <p:cNvSpPr/>
            <p:nvPr userDrawn="1"/>
          </p:nvSpPr>
          <p:spPr>
            <a:xfrm>
              <a:off x="2221118" y="0"/>
              <a:ext cx="398257"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3" name="Rektangel 22">
              <a:extLst>
                <a:ext uri="{FF2B5EF4-FFF2-40B4-BE49-F238E27FC236}">
                  <a16:creationId xmlns:a16="http://schemas.microsoft.com/office/drawing/2014/main" id="{2D51E9C8-53BB-4A9C-9B0F-9B63EFB127C4}"/>
                </a:ext>
              </a:extLst>
            </p:cNvPr>
            <p:cNvSpPr/>
            <p:nvPr userDrawn="1"/>
          </p:nvSpPr>
          <p:spPr>
            <a:xfrm>
              <a:off x="4059238" y="0"/>
              <a:ext cx="392113"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4" name="Rektangel 23">
              <a:extLst>
                <a:ext uri="{FF2B5EF4-FFF2-40B4-BE49-F238E27FC236}">
                  <a16:creationId xmlns:a16="http://schemas.microsoft.com/office/drawing/2014/main" id="{3499B2BA-3C5E-4416-959A-153A344D3CDE}"/>
                </a:ext>
              </a:extLst>
            </p:cNvPr>
            <p:cNvSpPr/>
            <p:nvPr userDrawn="1"/>
          </p:nvSpPr>
          <p:spPr>
            <a:xfrm>
              <a:off x="5899152" y="0"/>
              <a:ext cx="392112"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5" name="Rektangel 24">
              <a:extLst>
                <a:ext uri="{FF2B5EF4-FFF2-40B4-BE49-F238E27FC236}">
                  <a16:creationId xmlns:a16="http://schemas.microsoft.com/office/drawing/2014/main" id="{DC597ABD-5988-4519-B53C-5FE947062683}"/>
                </a:ext>
              </a:extLst>
            </p:cNvPr>
            <p:cNvSpPr/>
            <p:nvPr userDrawn="1"/>
          </p:nvSpPr>
          <p:spPr>
            <a:xfrm>
              <a:off x="7735919" y="0"/>
              <a:ext cx="392112"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7" name="Rektangel 26">
              <a:extLst>
                <a:ext uri="{FF2B5EF4-FFF2-40B4-BE49-F238E27FC236}">
                  <a16:creationId xmlns:a16="http://schemas.microsoft.com/office/drawing/2014/main" id="{EDB7B368-55C1-45E2-98A6-B3F0928B3296}"/>
                </a:ext>
              </a:extLst>
            </p:cNvPr>
            <p:cNvSpPr/>
            <p:nvPr userDrawn="1"/>
          </p:nvSpPr>
          <p:spPr>
            <a:xfrm>
              <a:off x="9567863" y="0"/>
              <a:ext cx="396936"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sp>
          <p:nvSpPr>
            <p:cNvPr id="28" name="Rektangel 27">
              <a:extLst>
                <a:ext uri="{FF2B5EF4-FFF2-40B4-BE49-F238E27FC236}">
                  <a16:creationId xmlns:a16="http://schemas.microsoft.com/office/drawing/2014/main" id="{1152BFE6-F5BF-4766-B6B1-E2CF5591A009}"/>
                </a:ext>
              </a:extLst>
            </p:cNvPr>
            <p:cNvSpPr/>
            <p:nvPr userDrawn="1"/>
          </p:nvSpPr>
          <p:spPr>
            <a:xfrm>
              <a:off x="11405249" y="0"/>
              <a:ext cx="605775" cy="898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GB" sz="2000" noProof="0" dirty="0" err="1"/>
            </a:p>
          </p:txBody>
        </p:sp>
      </p:gr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50" r:id="rId1"/>
    <p:sldLayoutId id="2147483829" r:id="rId2"/>
    <p:sldLayoutId id="2147483831" r:id="rId3"/>
    <p:sldLayoutId id="2147483823" r:id="rId4"/>
    <p:sldLayoutId id="2147483753" r:id="rId5"/>
    <p:sldLayoutId id="2147483771" r:id="rId6"/>
    <p:sldLayoutId id="2147483725" r:id="rId7"/>
    <p:sldLayoutId id="2147483762" r:id="rId8"/>
    <p:sldLayoutId id="2147483763" r:id="rId9"/>
    <p:sldLayoutId id="2147483759" r:id="rId10"/>
    <p:sldLayoutId id="2147483761" r:id="rId11"/>
    <p:sldLayoutId id="2147483777" r:id="rId12"/>
    <p:sldLayoutId id="2147483765" r:id="rId13"/>
    <p:sldLayoutId id="2147483787" r:id="rId14"/>
    <p:sldLayoutId id="2147483721" r:id="rId15"/>
    <p:sldLayoutId id="2147483730" r:id="rId16"/>
    <p:sldLayoutId id="2147483822" r:id="rId17"/>
    <p:sldLayoutId id="2147483743" r:id="rId18"/>
    <p:sldLayoutId id="2147483742" r:id="rId19"/>
    <p:sldLayoutId id="2147483772" r:id="rId20"/>
    <p:sldLayoutId id="2147483816" r:id="rId21"/>
    <p:sldLayoutId id="2147483652" r:id="rId22"/>
    <p:sldLayoutId id="2147483832" r:id="rId23"/>
    <p:sldLayoutId id="2147483833" r:id="rId24"/>
    <p:sldLayoutId id="2147483834" r:id="rId25"/>
    <p:sldLayoutId id="2147483811" r:id="rId26"/>
    <p:sldLayoutId id="2147483835" r:id="rId27"/>
    <p:sldLayoutId id="2147483836" r:id="rId28"/>
    <p:sldLayoutId id="2147483814" r:id="rId29"/>
    <p:sldLayoutId id="2147483837" r:id="rId30"/>
    <p:sldLayoutId id="2147483838" r:id="rId31"/>
    <p:sldLayoutId id="2147483733" r:id="rId32"/>
    <p:sldLayoutId id="2147483745" r:id="rId33"/>
    <p:sldLayoutId id="2147483827" r:id="rId34"/>
    <p:sldLayoutId id="2147483790" r:id="rId35"/>
    <p:sldLayoutId id="2147483839" r:id="rId36"/>
    <p:sldLayoutId id="2147483840" r:id="rId37"/>
    <p:sldLayoutId id="2147483660" r:id="rId38"/>
    <p:sldLayoutId id="2147483819" r:id="rId39"/>
    <p:sldLayoutId id="2147483808" r:id="rId40"/>
    <p:sldLayoutId id="2147483820" r:id="rId41"/>
    <p:sldLayoutId id="2147483804" r:id="rId42"/>
    <p:sldLayoutId id="2147483824" r:id="rId43"/>
    <p:sldLayoutId id="2147483749" r:id="rId44"/>
    <p:sldLayoutId id="2147483828" r:id="rId45"/>
  </p:sldLayoutIdLst>
  <p:hf hdr="0"/>
  <p:txStyles>
    <p:titleStyle>
      <a:lvl1pPr algn="l" defTabSz="914400" rtl="0" eaLnBrk="1" latinLnBrk="0" hangingPunct="1">
        <a:lnSpc>
          <a:spcPct val="90000"/>
        </a:lnSpc>
        <a:spcBef>
          <a:spcPct val="0"/>
        </a:spcBef>
        <a:buNone/>
        <a:defRPr sz="3600" b="1" kern="1200">
          <a:solidFill>
            <a:srgbClr val="FF5F00"/>
          </a:solidFill>
          <a:latin typeface="+mj-lt"/>
          <a:ea typeface="+mj-ea"/>
          <a:cs typeface="+mj-cs"/>
        </a:defRPr>
      </a:lvl1pPr>
    </p:titleStyle>
    <p:bodyStyle>
      <a:lvl1pPr marL="268288" indent="-268288" algn="l" defTabSz="914400" rtl="0" eaLnBrk="1" latinLnBrk="0" hangingPunct="1">
        <a:lnSpc>
          <a:spcPct val="100000"/>
        </a:lnSpc>
        <a:spcBef>
          <a:spcPts val="800"/>
        </a:spcBef>
        <a:buClr>
          <a:srgbClr val="FF5F00"/>
        </a:buClr>
        <a:buFont typeface="Arial" panose="020B0604020202020204" pitchFamily="34" charset="0"/>
        <a:buChar char="●"/>
        <a:defRPr sz="2200" kern="1200">
          <a:solidFill>
            <a:schemeClr val="tx2"/>
          </a:solidFill>
          <a:latin typeface="+mn-lt"/>
          <a:ea typeface="+mn-ea"/>
          <a:cs typeface="+mn-cs"/>
        </a:defRPr>
      </a:lvl1pPr>
      <a:lvl2pPr marL="525600" indent="-234000" algn="l" defTabSz="914400" rtl="0" eaLnBrk="1" latinLnBrk="0" hangingPunct="1">
        <a:lnSpc>
          <a:spcPct val="100000"/>
        </a:lnSpc>
        <a:spcBef>
          <a:spcPts val="800"/>
        </a:spcBef>
        <a:buClr>
          <a:srgbClr val="FF5F00"/>
        </a:buClr>
        <a:buFont typeface="Arial" panose="020B0604020202020204" pitchFamily="34" charset="0"/>
        <a:buChar char="–"/>
        <a:defRPr sz="1800" kern="1200">
          <a:solidFill>
            <a:schemeClr val="tx2"/>
          </a:solidFill>
          <a:latin typeface="+mn-lt"/>
          <a:ea typeface="+mn-ea"/>
          <a:cs typeface="+mn-cs"/>
        </a:defRPr>
      </a:lvl2pPr>
      <a:lvl3pPr marL="705600" indent="-180000" algn="l" defTabSz="914400" rtl="0" eaLnBrk="1" latinLnBrk="0" hangingPunct="1">
        <a:lnSpc>
          <a:spcPct val="100000"/>
        </a:lnSpc>
        <a:spcBef>
          <a:spcPts val="800"/>
        </a:spcBef>
        <a:buClr>
          <a:srgbClr val="FF5F00"/>
        </a:buClr>
        <a:buFont typeface="Arial" panose="020B0604020202020204" pitchFamily="34" charset="0"/>
        <a:buChar char="●"/>
        <a:defRPr sz="1600" kern="1200">
          <a:solidFill>
            <a:schemeClr val="tx2"/>
          </a:solidFill>
          <a:latin typeface="+mn-lt"/>
          <a:ea typeface="+mn-ea"/>
          <a:cs typeface="+mn-cs"/>
        </a:defRPr>
      </a:lvl3pPr>
      <a:lvl4pPr marL="885600" indent="-180000" algn="l" defTabSz="914400" rtl="0" eaLnBrk="1" latinLnBrk="0" hangingPunct="1">
        <a:lnSpc>
          <a:spcPct val="100000"/>
        </a:lnSpc>
        <a:spcBef>
          <a:spcPts val="800"/>
        </a:spcBef>
        <a:buClr>
          <a:srgbClr val="FF5F00"/>
        </a:buClr>
        <a:buFont typeface="Arial" panose="020B0604020202020204" pitchFamily="34" charset="0"/>
        <a:buChar char="–"/>
        <a:defRPr sz="1400" kern="1200">
          <a:solidFill>
            <a:schemeClr val="tx2"/>
          </a:solidFill>
          <a:latin typeface="+mn-lt"/>
          <a:ea typeface="+mn-ea"/>
          <a:cs typeface="+mn-cs"/>
        </a:defRPr>
      </a:lvl4pPr>
      <a:lvl5pPr marL="1065600" indent="-180000" algn="l" defTabSz="914400" rtl="0" eaLnBrk="1" latinLnBrk="0" hangingPunct="1">
        <a:lnSpc>
          <a:spcPct val="100000"/>
        </a:lnSpc>
        <a:spcBef>
          <a:spcPts val="800"/>
        </a:spcBef>
        <a:buClr>
          <a:srgbClr val="FF5F00"/>
        </a:buClr>
        <a:buFont typeface="Arial" panose="020B0604020202020204" pitchFamily="34" charset="0"/>
        <a:buChar char="●"/>
        <a:defRPr sz="1400" kern="1200">
          <a:solidFill>
            <a:schemeClr val="tx2"/>
          </a:solidFill>
          <a:latin typeface="+mn-lt"/>
          <a:ea typeface="+mn-ea"/>
          <a:cs typeface="+mn-cs"/>
        </a:defRPr>
      </a:lvl5pPr>
      <a:lvl6pPr marL="1245600" indent="-179388" algn="l" defTabSz="914400" rtl="0" eaLnBrk="1" latinLnBrk="0" hangingPunct="1">
        <a:lnSpc>
          <a:spcPct val="100000"/>
        </a:lnSpc>
        <a:spcBef>
          <a:spcPts val="800"/>
        </a:spcBef>
        <a:buFont typeface="Arial" panose="020B0604020202020204" pitchFamily="34" charset="0"/>
        <a:buChar char="−"/>
        <a:defRPr sz="1400" kern="1200">
          <a:solidFill>
            <a:schemeClr val="tx2"/>
          </a:solidFill>
          <a:latin typeface="+mn-lt"/>
          <a:ea typeface="+mn-ea"/>
          <a:cs typeface="+mn-cs"/>
        </a:defRPr>
      </a:lvl6pPr>
      <a:lvl7pPr marL="1425600" indent="-180000" algn="l" defTabSz="914400" rtl="0" eaLnBrk="1" latinLnBrk="0" hangingPunct="1">
        <a:lnSpc>
          <a:spcPct val="100000"/>
        </a:lnSpc>
        <a:spcBef>
          <a:spcPts val="800"/>
        </a:spcBef>
        <a:buFont typeface="Arial" panose="020B0604020202020204" pitchFamily="34" charset="0"/>
        <a:buChar char="●"/>
        <a:defRPr sz="1400" kern="1200" baseline="0">
          <a:solidFill>
            <a:schemeClr val="tx1"/>
          </a:solidFill>
          <a:latin typeface="+mn-lt"/>
          <a:ea typeface="+mn-ea"/>
          <a:cs typeface="+mn-cs"/>
        </a:defRPr>
      </a:lvl7pPr>
      <a:lvl8pPr marL="14256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800"/>
        </a:spcBef>
        <a:buFont typeface="Arial" panose="020B0604020202020204" pitchFamily="34" charset="0"/>
        <a:buChar char="​"/>
        <a:defRPr sz="2400" kern="1200" baseline="0">
          <a:solidFill>
            <a:srgbClr val="FF5F00"/>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14" userDrawn="1">
          <p15:clr>
            <a:srgbClr val="F26B43"/>
          </p15:clr>
        </p15:guide>
        <p15:guide id="5" pos="1399" userDrawn="1">
          <p15:clr>
            <a:srgbClr val="F26B43"/>
          </p15:clr>
        </p15:guide>
        <p15:guide id="6" pos="1650" userDrawn="1">
          <p15:clr>
            <a:srgbClr val="F26B43"/>
          </p15:clr>
        </p15:guide>
        <p15:guide id="7" pos="2570" userDrawn="1">
          <p15:clr>
            <a:srgbClr val="F26B43"/>
          </p15:clr>
        </p15:guide>
        <p15:guide id="8" pos="2804" userDrawn="1">
          <p15:clr>
            <a:srgbClr val="F26B43"/>
          </p15:clr>
        </p15:guide>
        <p15:guide id="9" pos="3716" userDrawn="1">
          <p15:clr>
            <a:srgbClr val="F26B43"/>
          </p15:clr>
        </p15:guide>
        <p15:guide id="10" pos="3963" userDrawn="1">
          <p15:clr>
            <a:srgbClr val="F26B43"/>
          </p15:clr>
        </p15:guide>
        <p15:guide id="11" pos="4873" userDrawn="1">
          <p15:clr>
            <a:srgbClr val="F26B43"/>
          </p15:clr>
        </p15:guide>
        <p15:guide id="12" pos="5120" userDrawn="1">
          <p15:clr>
            <a:srgbClr val="F26B43"/>
          </p15:clr>
        </p15:guide>
        <p15:guide id="13" pos="6027" userDrawn="1">
          <p15:clr>
            <a:srgbClr val="F26B43"/>
          </p15:clr>
        </p15:guide>
        <p15:guide id="16" pos="7565" userDrawn="1">
          <p15:clr>
            <a:srgbClr val="F26B43"/>
          </p15:clr>
        </p15:guide>
        <p15:guide id="17" pos="6278" userDrawn="1">
          <p15:clr>
            <a:srgbClr val="F26B43"/>
          </p15:clr>
        </p15:guide>
        <p15:guide id="18" orient="horz" pos="303" userDrawn="1">
          <p15:clr>
            <a:srgbClr val="F26B43"/>
          </p15:clr>
        </p15:guide>
        <p15:guide id="19" orient="horz" pos="966" userDrawn="1">
          <p15:clr>
            <a:srgbClr val="F26B43"/>
          </p15:clr>
        </p15:guide>
        <p15:guide id="20" pos="493" userDrawn="1">
          <p15:clr>
            <a:srgbClr val="F26B43"/>
          </p15:clr>
        </p15:guide>
        <p15:guide id="21" pos="7185" userDrawn="1">
          <p15:clr>
            <a:srgbClr val="F26B43"/>
          </p15:clr>
        </p15:guide>
        <p15:guide id="22" orient="horz" pos="1111" userDrawn="1">
          <p15:clr>
            <a:srgbClr val="F26B43"/>
          </p15:clr>
        </p15:guide>
        <p15:guide id="23" orient="horz" pos="374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3.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hyperlink" Target="https://startrailcascade.tistory.com/entry/2025%EB%85%84-LNG-%EB%B0%9C%EC%A0%84%EC%9D%98-%EB%AF%B8%EB%9E%98-%EC%A7%80%EC%86%8D-%EA%B0%80%EB%8A%A5%ED%95%9C-%EC%97%90%EB%84%88%EC%A7%80-%EC%A0%84%ED%99%98%EC%9D%84-%ED%96%A5%ED%95%9C-%EA%B8%B8" TargetMode="External"/><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1/relationships/webextension" Target="../webextensions/webextension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snowkap.com/stop-expecting-profits-in-old-mar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observatory.tec.mx/edu-bits-2/sustainable-development-goals-challenge-education-2030agend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hyperlink" Target="https://weathersource.com/blog/climate-risks-can-vary-from-country-to-coun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121A9-A937-FD25-40DD-AF71BC0898E2}"/>
              </a:ext>
            </a:extLst>
          </p:cNvPr>
          <p:cNvSpPr>
            <a:spLocks noGrp="1"/>
          </p:cNvSpPr>
          <p:nvPr>
            <p:ph type="title"/>
          </p:nvPr>
        </p:nvSpPr>
        <p:spPr>
          <a:xfrm>
            <a:off x="1368331" y="1826226"/>
            <a:ext cx="9455337" cy="1861077"/>
          </a:xfrm>
        </p:spPr>
        <p:txBody>
          <a:bodyPr/>
          <a:lstStyle/>
          <a:p>
            <a:r>
              <a:rPr lang="en-US" dirty="0"/>
              <a:t>Environmental aspects</a:t>
            </a:r>
            <a:endParaRPr lang="lv-LV" dirty="0"/>
          </a:p>
        </p:txBody>
      </p:sp>
      <p:sp>
        <p:nvSpPr>
          <p:cNvPr id="8" name="Text Placeholder 7">
            <a:extLst>
              <a:ext uri="{FF2B5EF4-FFF2-40B4-BE49-F238E27FC236}">
                <a16:creationId xmlns:a16="http://schemas.microsoft.com/office/drawing/2014/main" id="{C8327F6A-49CA-8078-8BD4-DEDAB33C8424}"/>
              </a:ext>
            </a:extLst>
          </p:cNvPr>
          <p:cNvSpPr>
            <a:spLocks noGrp="1"/>
          </p:cNvSpPr>
          <p:nvPr>
            <p:ph type="body" sz="quarter" idx="13"/>
          </p:nvPr>
        </p:nvSpPr>
        <p:spPr>
          <a:xfrm>
            <a:off x="2223293" y="3563354"/>
            <a:ext cx="7745412" cy="720000"/>
          </a:xfrm>
        </p:spPr>
        <p:txBody>
          <a:bodyPr/>
          <a:lstStyle/>
          <a:p>
            <a:r>
              <a:rPr lang="en-US" dirty="0"/>
              <a:t>Diana Hmelevska, Head of Baltic Banking ESG Risk</a:t>
            </a:r>
          </a:p>
          <a:p>
            <a:r>
              <a:rPr lang="en-US" dirty="0">
                <a:solidFill>
                  <a:schemeClr val="accent1"/>
                </a:solidFill>
              </a:rPr>
              <a:t>Swedbank Baltics AS</a:t>
            </a:r>
          </a:p>
          <a:p>
            <a:endParaRPr lang="en-US" dirty="0"/>
          </a:p>
          <a:p>
            <a:r>
              <a:rPr lang="en-US" i="1" dirty="0"/>
              <a:t>9 December 2025</a:t>
            </a:r>
          </a:p>
          <a:p>
            <a:endParaRPr lang="en-US" dirty="0"/>
          </a:p>
          <a:p>
            <a:r>
              <a:rPr lang="en-US" dirty="0"/>
              <a:t>MSCA Training - History and prospects of Digital Finance</a:t>
            </a:r>
          </a:p>
          <a:p>
            <a:r>
              <a:rPr lang="en-US" dirty="0"/>
              <a:t>University of Naples Federico II</a:t>
            </a:r>
            <a:endParaRPr lang="lv-LV" dirty="0"/>
          </a:p>
        </p:txBody>
      </p:sp>
      <p:sp>
        <p:nvSpPr>
          <p:cNvPr id="4" name="Date Placeholder 3">
            <a:extLst>
              <a:ext uri="{FF2B5EF4-FFF2-40B4-BE49-F238E27FC236}">
                <a16:creationId xmlns:a16="http://schemas.microsoft.com/office/drawing/2014/main" id="{0411B479-F01A-4C2A-1313-2037EB9AB1A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FD564310-B4CF-9725-D0DF-21DA49A1C3A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EC832FF8-5A21-4C6B-DE7E-EFC9C8675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C8C45C-947F-4981-8B3F-4F32E973C901}" type="slidenum">
              <a:rPr kumimoji="0" lang="en-GB" sz="100" b="0" i="0" u="none" strike="noStrike" kern="1200" cap="none" spc="0" normalizeH="0" baseline="0" noProof="0" smtClean="0">
                <a:ln>
                  <a:noFill/>
                </a:ln>
                <a:solidFill>
                  <a:prstClr val="white"/>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Tree>
    <p:extLst>
      <p:ext uri="{BB962C8B-B14F-4D97-AF65-F5344CB8AC3E}">
        <p14:creationId xmlns:p14="http://schemas.microsoft.com/office/powerpoint/2010/main" val="1942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C556-6D16-5AD6-BE1F-160180BF51CB}"/>
              </a:ext>
            </a:extLst>
          </p:cNvPr>
          <p:cNvSpPr>
            <a:spLocks noGrp="1"/>
          </p:cNvSpPr>
          <p:nvPr>
            <p:ph type="title"/>
          </p:nvPr>
        </p:nvSpPr>
        <p:spPr/>
        <p:txBody>
          <a:bodyPr/>
          <a:lstStyle/>
          <a:p>
            <a:r>
              <a:rPr lang="en-US" sz="4400" dirty="0"/>
              <a:t>Coming together</a:t>
            </a:r>
            <a:endParaRPr lang="lv-LV" sz="4400" dirty="0"/>
          </a:p>
        </p:txBody>
      </p:sp>
      <p:sp>
        <p:nvSpPr>
          <p:cNvPr id="5" name="Date Placeholder 4">
            <a:extLst>
              <a:ext uri="{FF2B5EF4-FFF2-40B4-BE49-F238E27FC236}">
                <a16:creationId xmlns:a16="http://schemas.microsoft.com/office/drawing/2014/main" id="{4EA53315-C2B8-05C6-6301-CD03287436AC}"/>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Footer Placeholder 5">
            <a:extLst>
              <a:ext uri="{FF2B5EF4-FFF2-40B4-BE49-F238E27FC236}">
                <a16:creationId xmlns:a16="http://schemas.microsoft.com/office/drawing/2014/main" id="{69FB6BDE-F166-FB90-1008-C3991AFB736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Slide Number Placeholder 6">
            <a:extLst>
              <a:ext uri="{FF2B5EF4-FFF2-40B4-BE49-F238E27FC236}">
                <a16:creationId xmlns:a16="http://schemas.microsoft.com/office/drawing/2014/main" id="{55094F0D-13A7-7C9D-897D-E5505E5B6A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C8C45C-947F-4981-8B3F-4F32E973C901}"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12" name="Rectangle: Rounded Corners 11">
            <a:extLst>
              <a:ext uri="{FF2B5EF4-FFF2-40B4-BE49-F238E27FC236}">
                <a16:creationId xmlns:a16="http://schemas.microsoft.com/office/drawing/2014/main" id="{09FC0511-A25F-4273-F9FC-90548652760D}"/>
              </a:ext>
            </a:extLst>
          </p:cNvPr>
          <p:cNvSpPr/>
          <p:nvPr/>
        </p:nvSpPr>
        <p:spPr>
          <a:xfrm>
            <a:off x="784225" y="1681628"/>
            <a:ext cx="4639422" cy="4288866"/>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v-LV" sz="2200" b="0" i="0" u="none" strike="noStrike" kern="1200" cap="none" spc="0" normalizeH="0" baseline="0" noProof="0" dirty="0" err="1">
              <a:ln>
                <a:noFill/>
              </a:ln>
              <a:solidFill>
                <a:prstClr val="white"/>
              </a:solidFill>
              <a:effectLst/>
              <a:uLnTx/>
              <a:uFillTx/>
              <a:latin typeface="Roboto"/>
              <a:ea typeface="+mn-ea"/>
              <a:cs typeface="+mn-cs"/>
            </a:endParaRPr>
          </a:p>
        </p:txBody>
      </p:sp>
      <p:pic>
        <p:nvPicPr>
          <p:cNvPr id="9" name="Content Placeholder 8" descr="Plugged Unplugged with solid fill">
            <a:extLst>
              <a:ext uri="{FF2B5EF4-FFF2-40B4-BE49-F238E27FC236}">
                <a16:creationId xmlns:a16="http://schemas.microsoft.com/office/drawing/2014/main" id="{F8E965DD-B26E-F39B-1FFA-41DCB742FC45}"/>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4504606" y="1155789"/>
            <a:ext cx="1267759" cy="1267759"/>
          </a:xfrm>
        </p:spPr>
      </p:pic>
      <p:sp>
        <p:nvSpPr>
          <p:cNvPr id="14" name="Rectangle: Rounded Corners 13">
            <a:extLst>
              <a:ext uri="{FF2B5EF4-FFF2-40B4-BE49-F238E27FC236}">
                <a16:creationId xmlns:a16="http://schemas.microsoft.com/office/drawing/2014/main" id="{16E37467-D438-B389-A5DB-2D705B0152B6}"/>
              </a:ext>
            </a:extLst>
          </p:cNvPr>
          <p:cNvSpPr/>
          <p:nvPr/>
        </p:nvSpPr>
        <p:spPr>
          <a:xfrm>
            <a:off x="6467443" y="1681628"/>
            <a:ext cx="4639422" cy="4288866"/>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v-LV" sz="2200" b="0" i="0" u="none" strike="noStrike" kern="1200" cap="none" spc="0" normalizeH="0" baseline="0" noProof="0" dirty="0" err="1">
              <a:ln>
                <a:noFill/>
              </a:ln>
              <a:solidFill>
                <a:prstClr val="white"/>
              </a:solidFill>
              <a:effectLst/>
              <a:uLnTx/>
              <a:uFillTx/>
              <a:latin typeface="Roboto"/>
              <a:ea typeface="+mn-ea"/>
              <a:cs typeface="+mn-cs"/>
            </a:endParaRPr>
          </a:p>
        </p:txBody>
      </p:sp>
      <p:pic>
        <p:nvPicPr>
          <p:cNvPr id="11" name="Content Placeholder 10" descr="Thumbs Down with solid fill">
            <a:extLst>
              <a:ext uri="{FF2B5EF4-FFF2-40B4-BE49-F238E27FC236}">
                <a16:creationId xmlns:a16="http://schemas.microsoft.com/office/drawing/2014/main" id="{CB0A6791-17AE-57C4-A031-03769F155E92}"/>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10219584" y="1123361"/>
            <a:ext cx="1267759" cy="1267759"/>
          </a:xfrm>
        </p:spPr>
      </p:pic>
      <p:graphicFrame>
        <p:nvGraphicFramePr>
          <p:cNvPr id="15" name="Table 14">
            <a:extLst>
              <a:ext uri="{FF2B5EF4-FFF2-40B4-BE49-F238E27FC236}">
                <a16:creationId xmlns:a16="http://schemas.microsoft.com/office/drawing/2014/main" id="{8BC30702-0D1A-0568-433C-D1FF0A0539F8}"/>
              </a:ext>
            </a:extLst>
          </p:cNvPr>
          <p:cNvGraphicFramePr>
            <a:graphicFrameLocks noGrp="1"/>
          </p:cNvGraphicFramePr>
          <p:nvPr/>
        </p:nvGraphicFramePr>
        <p:xfrm>
          <a:off x="1161668" y="2198344"/>
          <a:ext cx="3929530" cy="3488621"/>
        </p:xfrm>
        <a:graphic>
          <a:graphicData uri="http://schemas.openxmlformats.org/drawingml/2006/table">
            <a:tbl>
              <a:tblPr firstRow="1" bandRow="1">
                <a:tableStyleId>{2D5ABB26-0587-4C30-8999-92F81FD0307C}</a:tableStyleId>
              </a:tblPr>
              <a:tblGrid>
                <a:gridCol w="1096029">
                  <a:extLst>
                    <a:ext uri="{9D8B030D-6E8A-4147-A177-3AD203B41FA5}">
                      <a16:colId xmlns:a16="http://schemas.microsoft.com/office/drawing/2014/main" val="1588870766"/>
                    </a:ext>
                  </a:extLst>
                </a:gridCol>
                <a:gridCol w="2833501">
                  <a:extLst>
                    <a:ext uri="{9D8B030D-6E8A-4147-A177-3AD203B41FA5}">
                      <a16:colId xmlns:a16="http://schemas.microsoft.com/office/drawing/2014/main" val="677360463"/>
                    </a:ext>
                  </a:extLst>
                </a:gridCol>
              </a:tblGrid>
              <a:tr h="585279">
                <a:tc>
                  <a:txBody>
                    <a:bodyPr/>
                    <a:lstStyle/>
                    <a:p>
                      <a:r>
                        <a:rPr lang="en-US" sz="1100" b="1" dirty="0"/>
                        <a:t>CSR vs ESG</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CSR is voluntary and company-driven; ESG is investor-driven with measurable criteria.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6589741"/>
                  </a:ext>
                </a:extLst>
              </a:tr>
              <a:tr h="585279">
                <a:tc>
                  <a:txBody>
                    <a:bodyPr/>
                    <a:lstStyle/>
                    <a:p>
                      <a:r>
                        <a:rPr lang="lv-LV" sz="1100" b="1" dirty="0" err="1"/>
                        <a:t>Sustainability</a:t>
                      </a:r>
                      <a:r>
                        <a:rPr lang="lv-LV" sz="1100" b="1" dirty="0"/>
                        <a:t> </a:t>
                      </a:r>
                      <a:r>
                        <a:rPr lang="lv-LV" sz="1100" b="1" dirty="0" err="1"/>
                        <a:t>vs</a:t>
                      </a:r>
                      <a:r>
                        <a:rPr lang="lv-LV" sz="1100" b="1" dirty="0"/>
                        <a:t> </a:t>
                      </a:r>
                      <a:r>
                        <a:rPr lang="lv-LV" sz="1100" b="1" dirty="0" err="1"/>
                        <a:t>SDGs</a:t>
                      </a:r>
                      <a:endParaRPr lang="lv-LV" sz="1100" b="1" dirty="0"/>
                    </a:p>
                    <a:p>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Sustainability is the overarching principle; SDGs are specific, measurable targets to achieve it.</a:t>
                      </a:r>
                    </a:p>
                    <a:p>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896756"/>
                  </a:ext>
                </a:extLst>
              </a:tr>
              <a:tr h="585279">
                <a:tc>
                  <a:txBody>
                    <a:bodyPr/>
                    <a:lstStyle/>
                    <a:p>
                      <a:r>
                        <a:rPr lang="en-US" sz="1100" b="1" dirty="0"/>
                        <a:t>PPP vs CSR</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Both emphasize responsibility, but TBL formalizes measurement across social, environmental, and financial dimensions</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4192088"/>
                  </a:ext>
                </a:extLst>
              </a:tr>
              <a:tr h="784982">
                <a:tc>
                  <a:txBody>
                    <a:bodyPr/>
                    <a:lstStyle/>
                    <a:p>
                      <a:r>
                        <a:rPr lang="lv-LV" sz="1100" b="1" dirty="0" err="1"/>
                        <a:t>Climate</a:t>
                      </a:r>
                      <a:r>
                        <a:rPr lang="lv-LV" sz="1100" b="1" dirty="0"/>
                        <a:t> &amp; Nature Risk </a:t>
                      </a:r>
                      <a:r>
                        <a:rPr lang="lv-LV" sz="1100" b="1" dirty="0" err="1"/>
                        <a:t>vs</a:t>
                      </a:r>
                      <a:r>
                        <a:rPr lang="lv-LV" sz="1100" b="1" dirty="0"/>
                        <a:t> ESG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ESG includes climate/nature risk as part of its environmental pillar, but risk frameworks (TCFD/TNFD) provide detailed disclosure standards.</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1254504"/>
                  </a:ext>
                </a:extLst>
              </a:tr>
              <a:tr h="585279">
                <a:tc>
                  <a:txBody>
                    <a:bodyPr/>
                    <a:lstStyle/>
                    <a:p>
                      <a:r>
                        <a:rPr lang="en-US" sz="1100" b="1" dirty="0"/>
                        <a:t>PPP vs SDGs</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TBL is a corporate lens; SDGs are global policy goals. Both align on balancing social, environmental, and economic priorities.</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1898625"/>
                  </a:ext>
                </a:extLst>
              </a:tr>
            </a:tbl>
          </a:graphicData>
        </a:graphic>
      </p:graphicFrame>
      <p:graphicFrame>
        <p:nvGraphicFramePr>
          <p:cNvPr id="16" name="Table 15">
            <a:extLst>
              <a:ext uri="{FF2B5EF4-FFF2-40B4-BE49-F238E27FC236}">
                <a16:creationId xmlns:a16="http://schemas.microsoft.com/office/drawing/2014/main" id="{C9765B8B-1F9F-25CA-A8CA-F7E4677BC870}"/>
              </a:ext>
            </a:extLst>
          </p:cNvPr>
          <p:cNvGraphicFramePr>
            <a:graphicFrameLocks noGrp="1"/>
          </p:cNvGraphicFramePr>
          <p:nvPr/>
        </p:nvGraphicFramePr>
        <p:xfrm>
          <a:off x="6841189" y="2194168"/>
          <a:ext cx="3929530" cy="3488620"/>
        </p:xfrm>
        <a:graphic>
          <a:graphicData uri="http://schemas.openxmlformats.org/drawingml/2006/table">
            <a:tbl>
              <a:tblPr firstRow="1" bandRow="1">
                <a:tableStyleId>{2D5ABB26-0587-4C30-8999-92F81FD0307C}</a:tableStyleId>
              </a:tblPr>
              <a:tblGrid>
                <a:gridCol w="1096029">
                  <a:extLst>
                    <a:ext uri="{9D8B030D-6E8A-4147-A177-3AD203B41FA5}">
                      <a16:colId xmlns:a16="http://schemas.microsoft.com/office/drawing/2014/main" val="1588870766"/>
                    </a:ext>
                  </a:extLst>
                </a:gridCol>
                <a:gridCol w="2833501">
                  <a:extLst>
                    <a:ext uri="{9D8B030D-6E8A-4147-A177-3AD203B41FA5}">
                      <a16:colId xmlns:a16="http://schemas.microsoft.com/office/drawing/2014/main" val="677360463"/>
                    </a:ext>
                  </a:extLst>
                </a:gridCol>
              </a:tblGrid>
              <a:tr h="541420">
                <a:tc>
                  <a:txBody>
                    <a:bodyPr/>
                    <a:lstStyle/>
                    <a:p>
                      <a:r>
                        <a:rPr lang="en-US" sz="1100" b="1" dirty="0"/>
                        <a:t>CSR</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Can be superficial (“greenwashing”) if not embedded in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6589741"/>
                  </a:ext>
                </a:extLst>
              </a:tr>
              <a:tr h="541420">
                <a:tc>
                  <a:txBody>
                    <a:bodyPr/>
                    <a:lstStyle/>
                    <a:p>
                      <a:r>
                        <a:rPr lang="lv-LV" sz="1100" b="1" dirty="0" err="1"/>
                        <a:t>Sustainabilit</a:t>
                      </a:r>
                      <a:r>
                        <a:rPr lang="en-US" sz="1100" b="1" dirty="0"/>
                        <a:t>y</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Requires systemic change, not just corporate initiatives.</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896756"/>
                  </a:ext>
                </a:extLst>
              </a:tr>
              <a:tr h="541420">
                <a:tc>
                  <a:txBody>
                    <a:bodyPr/>
                    <a:lstStyle/>
                    <a:p>
                      <a:r>
                        <a:rPr lang="en-US" sz="1100" b="1" dirty="0"/>
                        <a:t>SDGs</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Ambitious but challenging to achieve by 2030.</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4192088"/>
                  </a:ext>
                </a:extLst>
              </a:tr>
              <a:tr h="726159">
                <a:tc>
                  <a:txBody>
                    <a:bodyPr/>
                    <a:lstStyle/>
                    <a:p>
                      <a:r>
                        <a:rPr lang="lv-LV" sz="1100" b="1" dirty="0"/>
                        <a:t>ESG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Criticized for inconsistent metrics and “ESG-washing.”</a:t>
                      </a:r>
                      <a:endParaRPr lang="lv-LV"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1254504"/>
                  </a:ext>
                </a:extLst>
              </a:tr>
              <a:tr h="541420">
                <a:tc>
                  <a:txBody>
                    <a:bodyPr/>
                    <a:lstStyle/>
                    <a:p>
                      <a:r>
                        <a:rPr lang="en-US" sz="1100" b="1" dirty="0"/>
                        <a:t>Climate &amp; Nature risk</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Underestimated risks can lead to financial instability.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1898625"/>
                  </a:ext>
                </a:extLst>
              </a:tr>
              <a:tr h="596781">
                <a:tc>
                  <a:txBody>
                    <a:bodyPr/>
                    <a:lstStyle/>
                    <a:p>
                      <a:r>
                        <a:rPr lang="en-US" sz="1100" b="1" dirty="0"/>
                        <a:t>PPP</a:t>
                      </a:r>
                      <a:endParaRPr lang="lv-LV" sz="11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t>Difficult to measure social and environmental impact with the same rigor as profit.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317084"/>
                  </a:ext>
                </a:extLst>
              </a:tr>
            </a:tbl>
          </a:graphicData>
        </a:graphic>
      </p:graphicFrame>
      <p:sp>
        <p:nvSpPr>
          <p:cNvPr id="19" name="TextBox 18">
            <a:extLst>
              <a:ext uri="{FF2B5EF4-FFF2-40B4-BE49-F238E27FC236}">
                <a16:creationId xmlns:a16="http://schemas.microsoft.com/office/drawing/2014/main" id="{86830B89-8572-CB4A-7ABF-91BA3B542347}"/>
              </a:ext>
            </a:extLst>
          </p:cNvPr>
          <p:cNvSpPr txBox="1"/>
          <p:nvPr/>
        </p:nvSpPr>
        <p:spPr>
          <a:xfrm>
            <a:off x="1780213" y="1804400"/>
            <a:ext cx="29526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lv-LV" sz="1600" b="1" i="0" u="none" strike="noStrike" kern="1200" cap="none" spc="0" normalizeH="0" baseline="0" noProof="0">
                <a:ln>
                  <a:noFill/>
                </a:ln>
                <a:solidFill>
                  <a:srgbClr val="512B2B"/>
                </a:solidFill>
                <a:effectLst/>
                <a:uLnTx/>
                <a:uFillTx/>
                <a:latin typeface="Roboto"/>
                <a:ea typeface="+mn-ea"/>
                <a:cs typeface="+mn-cs"/>
              </a:rPr>
              <a:t>Connections and Differences</a:t>
            </a:r>
            <a:endParaRPr kumimoji="0" lang="lv-LV" sz="1600" b="1" i="0" u="none" strike="noStrike" kern="1200" cap="none" spc="0" normalizeH="0" baseline="0" noProof="0" dirty="0" err="1">
              <a:ln>
                <a:noFill/>
              </a:ln>
              <a:solidFill>
                <a:srgbClr val="512B2B"/>
              </a:solidFill>
              <a:effectLst/>
              <a:uLnTx/>
              <a:uFillTx/>
              <a:latin typeface="Roboto"/>
              <a:ea typeface="+mn-ea"/>
              <a:cs typeface="+mn-cs"/>
            </a:endParaRPr>
          </a:p>
        </p:txBody>
      </p:sp>
      <p:sp>
        <p:nvSpPr>
          <p:cNvPr id="20" name="TextBox 19">
            <a:extLst>
              <a:ext uri="{FF2B5EF4-FFF2-40B4-BE49-F238E27FC236}">
                <a16:creationId xmlns:a16="http://schemas.microsoft.com/office/drawing/2014/main" id="{6B85BE89-7962-8C0A-DD57-23BFFA5A572B}"/>
              </a:ext>
            </a:extLst>
          </p:cNvPr>
          <p:cNvSpPr txBox="1"/>
          <p:nvPr/>
        </p:nvSpPr>
        <p:spPr>
          <a:xfrm>
            <a:off x="7459134" y="1804400"/>
            <a:ext cx="295265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12B2B"/>
                </a:solidFill>
                <a:effectLst/>
                <a:uLnTx/>
                <a:uFillTx/>
                <a:latin typeface="Roboto"/>
                <a:ea typeface="+mn-ea"/>
                <a:cs typeface="+mn-cs"/>
              </a:rPr>
              <a:t>Risks and Trade-offs</a:t>
            </a:r>
            <a:endParaRPr kumimoji="0" lang="lv-LV" sz="1600" b="1" i="0" u="none" strike="noStrike" kern="1200" cap="none" spc="0" normalizeH="0" baseline="0" noProof="0" dirty="0">
              <a:ln>
                <a:noFill/>
              </a:ln>
              <a:solidFill>
                <a:srgbClr val="512B2B"/>
              </a:solidFill>
              <a:effectLst/>
              <a:uLnTx/>
              <a:uFillTx/>
              <a:latin typeface="Roboto"/>
              <a:ea typeface="+mn-ea"/>
              <a:cs typeface="+mn-cs"/>
            </a:endParaRPr>
          </a:p>
        </p:txBody>
      </p:sp>
    </p:spTree>
    <p:extLst>
      <p:ext uri="{BB962C8B-B14F-4D97-AF65-F5344CB8AC3E}">
        <p14:creationId xmlns:p14="http://schemas.microsoft.com/office/powerpoint/2010/main" val="352328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2104-592F-5F05-E698-7213AE23A764}"/>
              </a:ext>
            </a:extLst>
          </p:cNvPr>
          <p:cNvSpPr>
            <a:spLocks noGrp="1"/>
          </p:cNvSpPr>
          <p:nvPr>
            <p:ph type="title"/>
          </p:nvPr>
        </p:nvSpPr>
        <p:spPr/>
        <p:txBody>
          <a:bodyPr/>
          <a:lstStyle/>
          <a:p>
            <a:endParaRPr lang="lv-LV"/>
          </a:p>
        </p:txBody>
      </p:sp>
      <p:sp>
        <p:nvSpPr>
          <p:cNvPr id="3" name="Content Placeholder 2">
            <a:extLst>
              <a:ext uri="{FF2B5EF4-FFF2-40B4-BE49-F238E27FC236}">
                <a16:creationId xmlns:a16="http://schemas.microsoft.com/office/drawing/2014/main" id="{926C5190-ECCB-399B-676A-BB4F441B57E4}"/>
              </a:ext>
            </a:extLst>
          </p:cNvPr>
          <p:cNvSpPr>
            <a:spLocks noGrp="1"/>
          </p:cNvSpPr>
          <p:nvPr>
            <p:ph idx="1"/>
          </p:nvPr>
        </p:nvSpPr>
        <p:spPr/>
        <p:txBody>
          <a:bodyPr/>
          <a:lstStyle/>
          <a:p>
            <a:endParaRPr lang="lv-LV"/>
          </a:p>
        </p:txBody>
      </p:sp>
      <p:sp>
        <p:nvSpPr>
          <p:cNvPr id="4" name="Date Placeholder 3">
            <a:extLst>
              <a:ext uri="{FF2B5EF4-FFF2-40B4-BE49-F238E27FC236}">
                <a16:creationId xmlns:a16="http://schemas.microsoft.com/office/drawing/2014/main" id="{97B95E4C-6E23-A538-6F14-3ED826D3787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lv-LV" sz="800" b="0" i="0" u="none" strike="noStrike" kern="1200" cap="none" spc="0" normalizeH="0" baseline="0" noProof="0">
                <a:ln>
                  <a:noFill/>
                </a:ln>
                <a:solidFill>
                  <a:srgbClr val="000000"/>
                </a:solidFill>
                <a:effectLst/>
                <a:uLnTx/>
                <a:uFillTx/>
                <a:latin typeface="Roboto"/>
                <a:ea typeface="+mn-ea"/>
                <a:cs typeface="+mn-cs"/>
              </a:rPr>
              <a:t>9 Dec 2025</a:t>
            </a: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FDB202B2-3D3B-BD73-D319-BF59B22BA03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Roboto"/>
                <a:ea typeface="+mn-ea"/>
                <a:cs typeface="+mn-cs"/>
              </a:rPr>
              <a:t>Environmental aspects</a:t>
            </a:r>
            <a:r>
              <a:rPr kumimoji="0" lang="lv-LV" sz="800" b="0" i="0" u="none" strike="noStrike" kern="1200" cap="none" spc="0" normalizeH="0" baseline="0" noProof="0">
                <a:ln>
                  <a:noFill/>
                </a:ln>
                <a:solidFill>
                  <a:srgbClr val="000000"/>
                </a:solidFill>
                <a:effectLst/>
                <a:uLnTx/>
                <a:uFillTx/>
                <a:latin typeface="Roboto"/>
                <a:ea typeface="+mn-ea"/>
                <a:cs typeface="+mn-cs"/>
              </a:rPr>
              <a:t>  |  </a:t>
            </a:r>
            <a:r>
              <a:rPr kumimoji="0" lang="en-US" sz="800" b="0" i="0" u="none" strike="noStrike" kern="1200" cap="none" spc="0" normalizeH="0" baseline="0" noProof="0">
                <a:ln>
                  <a:noFill/>
                </a:ln>
                <a:solidFill>
                  <a:srgbClr val="000000"/>
                </a:solidFill>
                <a:effectLst/>
                <a:uLnTx/>
                <a:uFillTx/>
                <a:latin typeface="Roboto"/>
                <a:ea typeface="+mn-ea"/>
                <a:cs typeface="+mn-cs"/>
              </a:rPr>
              <a:t>MSCA T</a:t>
            </a:r>
            <a:r>
              <a:rPr kumimoji="0" lang="lv-LV" sz="800" b="0" i="0" u="none" strike="noStrike" kern="1200" cap="none" spc="0" normalizeH="0" baseline="0" noProof="0">
                <a:ln>
                  <a:noFill/>
                </a:ln>
                <a:solidFill>
                  <a:srgbClr val="000000"/>
                </a:solidFill>
                <a:effectLst/>
                <a:uLnTx/>
                <a:uFillTx/>
                <a:latin typeface="Roboto"/>
                <a:ea typeface="+mn-ea"/>
                <a:cs typeface="+mn-cs"/>
              </a:rPr>
              <a:t>raining</a:t>
            </a:r>
            <a:r>
              <a:rPr kumimoji="0" lang="en-US" sz="800" b="0" i="0" u="none" strike="noStrike" kern="1200" cap="none" spc="0" normalizeH="0" baseline="0" noProof="0">
                <a:ln>
                  <a:noFill/>
                </a:ln>
                <a:solidFill>
                  <a:srgbClr val="000000"/>
                </a:solidFill>
                <a:effectLst/>
                <a:uLnTx/>
                <a:uFillTx/>
                <a:latin typeface="Roboto"/>
                <a:ea typeface="+mn-ea"/>
                <a:cs typeface="+mn-cs"/>
              </a:rPr>
              <a:t> - History and prospects of Digital Finance</a:t>
            </a: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96A9A38F-C06D-AE8B-3256-54FD14654A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pic>
        <p:nvPicPr>
          <p:cNvPr id="7" name="Picture 6">
            <a:extLst>
              <a:ext uri="{FF2B5EF4-FFF2-40B4-BE49-F238E27FC236}">
                <a16:creationId xmlns:a16="http://schemas.microsoft.com/office/drawing/2014/main" id="{A7CDFF03-83A9-BD0D-6EA3-4069B06A91B5}"/>
              </a:ext>
            </a:extLst>
          </p:cNvPr>
          <p:cNvPicPr>
            <a:picLocks noChangeAspect="1"/>
          </p:cNvPicPr>
          <p:nvPr/>
        </p:nvPicPr>
        <p:blipFill>
          <a:blip r:embed="rId2"/>
          <a:srcRect t="4502"/>
          <a:stretch/>
        </p:blipFill>
        <p:spPr>
          <a:xfrm>
            <a:off x="1405466" y="136988"/>
            <a:ext cx="9567333" cy="6087228"/>
          </a:xfrm>
          <a:prstGeom prst="rect">
            <a:avLst/>
          </a:prstGeom>
        </p:spPr>
      </p:pic>
    </p:spTree>
    <p:extLst>
      <p:ext uri="{BB962C8B-B14F-4D97-AF65-F5344CB8AC3E}">
        <p14:creationId xmlns:p14="http://schemas.microsoft.com/office/powerpoint/2010/main" val="241960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E56B5-D230-9E21-DA8E-A1E6368BE8DE}"/>
              </a:ext>
            </a:extLst>
          </p:cNvPr>
          <p:cNvSpPr>
            <a:spLocks noGrp="1"/>
          </p:cNvSpPr>
          <p:nvPr>
            <p:ph type="dt" sz="half" idx="10"/>
          </p:nvPr>
        </p:nvSpPr>
        <p:spPr/>
        <p:txBody>
          <a:bodyPr/>
          <a:lstStyle/>
          <a:p>
            <a:endParaRPr lang="en-GB" dirty="0"/>
          </a:p>
        </p:txBody>
      </p:sp>
      <p:sp>
        <p:nvSpPr>
          <p:cNvPr id="3" name="Footer Placeholder 2">
            <a:extLst>
              <a:ext uri="{FF2B5EF4-FFF2-40B4-BE49-F238E27FC236}">
                <a16:creationId xmlns:a16="http://schemas.microsoft.com/office/drawing/2014/main" id="{A479496F-F4BB-FC9B-943D-C67ADADCB658}"/>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6080A783-83E4-49FB-9ACA-B6CED5C3893A}"/>
              </a:ext>
            </a:extLst>
          </p:cNvPr>
          <p:cNvSpPr>
            <a:spLocks noGrp="1"/>
          </p:cNvSpPr>
          <p:nvPr>
            <p:ph type="sldNum" sz="quarter" idx="12"/>
          </p:nvPr>
        </p:nvSpPr>
        <p:spPr/>
        <p:txBody>
          <a:bodyPr/>
          <a:lstStyle/>
          <a:p>
            <a:fld id="{24C8C45C-947F-4981-8B3F-4F32E973C901}" type="slidenum">
              <a:rPr lang="en-GB" smtClean="0"/>
              <a:pPr/>
              <a:t>12</a:t>
            </a:fld>
            <a:endParaRPr lang="en-GB" dirty="0"/>
          </a:p>
        </p:txBody>
      </p:sp>
    </p:spTree>
    <p:extLst>
      <p:ext uri="{BB962C8B-B14F-4D97-AF65-F5344CB8AC3E}">
        <p14:creationId xmlns:p14="http://schemas.microsoft.com/office/powerpoint/2010/main" val="146497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Hands holding a plant in the dirt&#10;&#10;AI-generated content may be incorrect.">
            <a:extLst>
              <a:ext uri="{FF2B5EF4-FFF2-40B4-BE49-F238E27FC236}">
                <a16:creationId xmlns:a16="http://schemas.microsoft.com/office/drawing/2014/main" id="{B3904565-D99E-9CEC-B989-A456685833F7}"/>
              </a:ext>
            </a:extLst>
          </p:cNvPr>
          <p:cNvPicPr>
            <a:picLocks noGrp="1" noChangeAspect="1"/>
          </p:cNvPicPr>
          <p:nvPr>
            <p:ph type="pic" sz="quarter" idx="15"/>
          </p:nvPr>
        </p:nvPicPr>
        <p:blipFill>
          <a:blip r:embed="rId2">
            <a:extLst>
              <a:ext uri="{837473B0-CC2E-450A-ABE3-18F120FF3D39}">
                <a1611:picAttrSrcUrl xmlns:a1611="http://schemas.microsoft.com/office/drawing/2016/11/main" r:id="rId3"/>
              </a:ext>
            </a:extLst>
          </a:blip>
          <a:srcRect l="1763" r="1763"/>
          <a:stretch>
            <a:fillRect/>
          </a:stretch>
        </p:blipFill>
        <p:spPr/>
      </p:pic>
      <p:sp>
        <p:nvSpPr>
          <p:cNvPr id="2" name="Title 1">
            <a:extLst>
              <a:ext uri="{FF2B5EF4-FFF2-40B4-BE49-F238E27FC236}">
                <a16:creationId xmlns:a16="http://schemas.microsoft.com/office/drawing/2014/main" id="{529E9782-6C71-A262-6C27-9CF655560D67}"/>
              </a:ext>
            </a:extLst>
          </p:cNvPr>
          <p:cNvSpPr>
            <a:spLocks noGrp="1"/>
          </p:cNvSpPr>
          <p:nvPr>
            <p:ph type="title"/>
          </p:nvPr>
        </p:nvSpPr>
        <p:spPr>
          <a:xfrm>
            <a:off x="646721" y="635842"/>
            <a:ext cx="7080855" cy="3129335"/>
          </a:xfrm>
        </p:spPr>
        <p:txBody>
          <a:bodyPr/>
          <a:lstStyle/>
          <a:p>
            <a:r>
              <a:rPr lang="en-US" sz="4400" dirty="0"/>
              <a:t>Introduction to the Sustainability Framework: Sustainability, Climate, ESG, CSR, SDG, </a:t>
            </a:r>
            <a:br>
              <a:rPr lang="en-US" sz="4400" dirty="0"/>
            </a:br>
            <a:r>
              <a:rPr lang="en-US" sz="4400" dirty="0"/>
              <a:t>or other letters?</a:t>
            </a:r>
            <a:endParaRPr lang="lv-LV" sz="4400" dirty="0"/>
          </a:p>
        </p:txBody>
      </p:sp>
      <p:sp>
        <p:nvSpPr>
          <p:cNvPr id="6" name="Text Placeholder 5">
            <a:extLst>
              <a:ext uri="{FF2B5EF4-FFF2-40B4-BE49-F238E27FC236}">
                <a16:creationId xmlns:a16="http://schemas.microsoft.com/office/drawing/2014/main" id="{D770E4F8-91F2-7D21-1B68-0C27185CC447}"/>
              </a:ext>
            </a:extLst>
          </p:cNvPr>
          <p:cNvSpPr>
            <a:spLocks noGrp="1"/>
          </p:cNvSpPr>
          <p:nvPr>
            <p:ph type="body" sz="quarter" idx="13"/>
          </p:nvPr>
        </p:nvSpPr>
        <p:spPr>
          <a:xfrm>
            <a:off x="646721" y="4726257"/>
            <a:ext cx="4312904" cy="720000"/>
          </a:xfrm>
        </p:spPr>
        <p:txBody>
          <a:bodyPr/>
          <a:lstStyle/>
          <a:p>
            <a:r>
              <a:rPr lang="en-US" dirty="0"/>
              <a:t>9:10-9:45</a:t>
            </a:r>
          </a:p>
          <a:p>
            <a:r>
              <a:rPr lang="en-US" dirty="0"/>
              <a:t>Lecture</a:t>
            </a:r>
            <a:endParaRPr lang="lv-LV" dirty="0"/>
          </a:p>
        </p:txBody>
      </p:sp>
      <p:sp>
        <p:nvSpPr>
          <p:cNvPr id="3" name="Date Placeholder 2">
            <a:extLst>
              <a:ext uri="{FF2B5EF4-FFF2-40B4-BE49-F238E27FC236}">
                <a16:creationId xmlns:a16="http://schemas.microsoft.com/office/drawing/2014/main" id="{A1C36C29-00E8-4545-A802-BB263C8B1B1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E53E66AD-9649-4DD7-9FD2-719618B321A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45736565-9FE8-439D-A40F-45F5ED4147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C8C45C-947F-4981-8B3F-4F32E973C901}" type="slidenum">
              <a:rPr kumimoji="0" lang="en-GB" sz="100" b="0" i="0" u="none" strike="noStrike" kern="1200" cap="none" spc="0" normalizeH="0" baseline="0" noProof="0" smtClean="0">
                <a:ln>
                  <a:noFill/>
                </a:ln>
                <a:solidFill>
                  <a:prstClr val="white"/>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 b="0" i="0" u="none" strike="noStrike" kern="1200" cap="none" spc="0" normalizeH="0" baseline="0" noProof="0" dirty="0">
              <a:ln>
                <a:noFill/>
              </a:ln>
              <a:solidFill>
                <a:prstClr val="white"/>
              </a:solidFill>
              <a:effectLst/>
              <a:uLnTx/>
              <a:uFillTx/>
              <a:latin typeface="Roboto"/>
              <a:ea typeface="+mn-ea"/>
              <a:cs typeface="+mn-cs"/>
            </a:endParaRPr>
          </a:p>
        </p:txBody>
      </p:sp>
      <p:sp>
        <p:nvSpPr>
          <p:cNvPr id="12" name="TextBox 11">
            <a:extLst>
              <a:ext uri="{FF2B5EF4-FFF2-40B4-BE49-F238E27FC236}">
                <a16:creationId xmlns:a16="http://schemas.microsoft.com/office/drawing/2014/main" id="{A590E85F-7D51-9ACE-00DA-70CDAA10F08B}"/>
              </a:ext>
            </a:extLst>
          </p:cNvPr>
          <p:cNvSpPr txBox="1"/>
          <p:nvPr/>
        </p:nvSpPr>
        <p:spPr>
          <a:xfrm>
            <a:off x="2879726" y="6858000"/>
            <a:ext cx="9312275"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lv-LV" sz="900" b="0" i="0" u="none" strike="noStrike" kern="1200" cap="none" spc="0" normalizeH="0" baseline="0" noProof="0">
                <a:ln>
                  <a:noFill/>
                </a:ln>
                <a:solidFill>
                  <a:srgbClr val="000000"/>
                </a:solidFill>
                <a:effectLst/>
                <a:uLnTx/>
                <a:uFillTx/>
                <a:latin typeface="Roboto"/>
                <a:ea typeface="+mn-ea"/>
                <a:cs typeface="+mn-cs"/>
                <a:hlinkClick r:id="rId3" tooltip="https://startrailcascade.tistory.com/entry/2025%EB%85%84-LNG-%EB%B0%9C%EC%A0%84%EC%9D%98-%EB%AF%B8%EB%9E%98-%EC%A7%80%EC%86%8D-%EA%B0%80%EB%8A%A5%ED%95%9C-%EC%97%90%EB%84%88%EC%A7%80-%EC%A0%84%ED%99%98%EC%9D%84-%ED%96%A5%ED%95%9C-%EA%B8%B8"/>
              </a:rPr>
              <a:t>This Photo</a:t>
            </a:r>
            <a:r>
              <a:rPr kumimoji="0" lang="lv-LV" sz="900" b="0" i="0" u="none" strike="noStrike" kern="1200" cap="none" spc="0" normalizeH="0" baseline="0" noProof="0">
                <a:ln>
                  <a:noFill/>
                </a:ln>
                <a:solidFill>
                  <a:srgbClr val="000000"/>
                </a:solidFill>
                <a:effectLst/>
                <a:uLnTx/>
                <a:uFillTx/>
                <a:latin typeface="Roboto"/>
                <a:ea typeface="+mn-ea"/>
                <a:cs typeface="+mn-cs"/>
              </a:rPr>
              <a:t> by Unknown Author is licensed under </a:t>
            </a:r>
            <a:r>
              <a:rPr kumimoji="0" lang="lv-LV" sz="900" b="0" i="0" u="none" strike="noStrike" kern="1200" cap="none" spc="0" normalizeH="0" baseline="0" noProof="0">
                <a:ln>
                  <a:noFill/>
                </a:ln>
                <a:solidFill>
                  <a:srgbClr val="000000"/>
                </a:solidFill>
                <a:effectLst/>
                <a:uLnTx/>
                <a:uFillTx/>
                <a:latin typeface="Roboto"/>
                <a:ea typeface="+mn-ea"/>
                <a:cs typeface="+mn-cs"/>
                <a:hlinkClick r:id="rId4" tooltip="https://creativecommons.org/licenses/by-nc-nd/3.0/"/>
              </a:rPr>
              <a:t>CC BY-NC-ND</a:t>
            </a:r>
            <a:endParaRPr kumimoji="0" lang="lv-LV" sz="900" b="0" i="0" u="none" strike="noStrike" kern="1200" cap="none" spc="0" normalizeH="0" baseline="0" noProof="0">
              <a:ln>
                <a:noFill/>
              </a:ln>
              <a:solidFill>
                <a:srgbClr val="000000"/>
              </a:solidFill>
              <a:effectLst/>
              <a:uLnTx/>
              <a:uFillTx/>
              <a:latin typeface="Roboto"/>
              <a:ea typeface="+mn-ea"/>
              <a:cs typeface="+mn-cs"/>
            </a:endParaRPr>
          </a:p>
        </p:txBody>
      </p:sp>
    </p:spTree>
    <p:extLst>
      <p:ext uri="{BB962C8B-B14F-4D97-AF65-F5344CB8AC3E}">
        <p14:creationId xmlns:p14="http://schemas.microsoft.com/office/powerpoint/2010/main" val="231091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1AFD6-62F1-514F-7975-6134B6C58C20}"/>
              </a:ext>
            </a:extLst>
          </p:cNvPr>
          <p:cNvSpPr>
            <a:spLocks noGrp="1"/>
          </p:cNvSpPr>
          <p:nvPr>
            <p:ph type="title"/>
          </p:nvPr>
        </p:nvSpPr>
        <p:spPr/>
        <p:txBody>
          <a:bodyPr/>
          <a:lstStyle/>
          <a:p>
            <a:r>
              <a:rPr lang="lv-LV" dirty="0" err="1"/>
              <a:t>Setting</a:t>
            </a:r>
            <a:r>
              <a:rPr lang="lv-LV" dirty="0"/>
              <a:t> </a:t>
            </a:r>
            <a:r>
              <a:rPr lang="lv-LV" dirty="0" err="1"/>
              <a:t>the</a:t>
            </a:r>
            <a:r>
              <a:rPr lang="lv-LV" dirty="0"/>
              <a:t> </a:t>
            </a:r>
            <a:r>
              <a:rPr lang="lv-LV" dirty="0" err="1"/>
              <a:t>scene</a:t>
            </a:r>
            <a:endParaRPr lang="lv-LV" dirty="0"/>
          </a:p>
        </p:txBody>
      </p:sp>
      <p:sp>
        <p:nvSpPr>
          <p:cNvPr id="3" name="Content Placeholder 2">
            <a:extLst>
              <a:ext uri="{FF2B5EF4-FFF2-40B4-BE49-F238E27FC236}">
                <a16:creationId xmlns:a16="http://schemas.microsoft.com/office/drawing/2014/main" id="{E6E623FB-EDA0-8D2B-5B80-4F0B10BBEE67}"/>
              </a:ext>
            </a:extLst>
          </p:cNvPr>
          <p:cNvSpPr>
            <a:spLocks noGrp="1"/>
          </p:cNvSpPr>
          <p:nvPr>
            <p:ph idx="1"/>
          </p:nvPr>
        </p:nvSpPr>
        <p:spPr/>
        <p:txBody>
          <a:bodyPr/>
          <a:lstStyle/>
          <a:p>
            <a:endParaRPr lang="lv-LV" dirty="0"/>
          </a:p>
        </p:txBody>
      </p:sp>
      <p:sp>
        <p:nvSpPr>
          <p:cNvPr id="4" name="Date Placeholder 3">
            <a:extLst>
              <a:ext uri="{FF2B5EF4-FFF2-40B4-BE49-F238E27FC236}">
                <a16:creationId xmlns:a16="http://schemas.microsoft.com/office/drawing/2014/main" id="{6136B25B-4861-6D34-F97C-C616E413CF3A}"/>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4BACDF3D-8538-ECC1-4677-E5672D84B80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E8540073-FBAA-DF3F-C7FC-1B16228541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1B9698D3-33DE-D48F-125A-08BE19BCEA8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a:extLst>
                  <a:ext uri="{FF2B5EF4-FFF2-40B4-BE49-F238E27FC236}">
                    <a16:creationId xmlns:a16="http://schemas.microsoft.com/office/drawing/2014/main" id="{1B9698D3-33DE-D48F-125A-08BE19BCEA87}"/>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32137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115E-B07D-01A7-99AE-6A5B5F971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8A41-2B07-758E-154A-C4202E508DF6}"/>
              </a:ext>
            </a:extLst>
          </p:cNvPr>
          <p:cNvSpPr>
            <a:spLocks noGrp="1"/>
          </p:cNvSpPr>
          <p:nvPr>
            <p:ph type="title"/>
          </p:nvPr>
        </p:nvSpPr>
        <p:spPr/>
        <p:txBody>
          <a:bodyPr/>
          <a:lstStyle/>
          <a:p>
            <a:r>
              <a:rPr lang="lv-LV" sz="4400" dirty="0"/>
              <a:t>CSR: </a:t>
            </a:r>
            <a:r>
              <a:rPr lang="lv-LV" sz="4400" dirty="0" err="1"/>
              <a:t>Corporate</a:t>
            </a:r>
            <a:r>
              <a:rPr lang="lv-LV" sz="4400" dirty="0"/>
              <a:t> </a:t>
            </a:r>
            <a:r>
              <a:rPr lang="lv-LV" sz="4400" dirty="0" err="1"/>
              <a:t>Social</a:t>
            </a:r>
            <a:r>
              <a:rPr lang="lv-LV" sz="4400" dirty="0"/>
              <a:t> </a:t>
            </a:r>
            <a:r>
              <a:rPr lang="lv-LV" sz="4400" dirty="0" err="1"/>
              <a:t>Responsibility</a:t>
            </a:r>
            <a:endParaRPr lang="lv-LV" sz="4400" dirty="0"/>
          </a:p>
        </p:txBody>
      </p:sp>
      <p:sp>
        <p:nvSpPr>
          <p:cNvPr id="8" name="Content Placeholder 7">
            <a:extLst>
              <a:ext uri="{FF2B5EF4-FFF2-40B4-BE49-F238E27FC236}">
                <a16:creationId xmlns:a16="http://schemas.microsoft.com/office/drawing/2014/main" id="{4A482CFF-76FA-4F9E-59EE-0F3195A5336B}"/>
              </a:ext>
            </a:extLst>
          </p:cNvPr>
          <p:cNvSpPr>
            <a:spLocks noGrp="1"/>
          </p:cNvSpPr>
          <p:nvPr>
            <p:ph idx="1"/>
          </p:nvPr>
        </p:nvSpPr>
        <p:spPr>
          <a:xfrm>
            <a:off x="784224" y="1416580"/>
            <a:ext cx="10510309" cy="3638020"/>
          </a:xfrm>
        </p:spPr>
        <p:txBody>
          <a:bodyPr/>
          <a:lstStyle/>
          <a:p>
            <a:r>
              <a:rPr lang="en-US" sz="2000" b="1" dirty="0"/>
              <a:t>What? </a:t>
            </a:r>
            <a:r>
              <a:rPr lang="en-US" sz="2000" dirty="0"/>
              <a:t>A business model where companies </a:t>
            </a:r>
            <a:r>
              <a:rPr lang="en-US" sz="2000" b="1" dirty="0"/>
              <a:t>voluntarily</a:t>
            </a:r>
            <a:r>
              <a:rPr lang="en-US" sz="2000" dirty="0"/>
              <a:t> integrate social and environmental concerns into operations, beyond profit-making. Strategic CSR is a </a:t>
            </a:r>
            <a:r>
              <a:rPr lang="en-US" sz="2000" b="1" dirty="0"/>
              <a:t>long-term</a:t>
            </a:r>
            <a:r>
              <a:rPr lang="en-US" sz="2000" dirty="0"/>
              <a:t> approach to creating a net positive social impact based on brand alignment, stakeholder integration and ethical </a:t>
            </a:r>
            <a:r>
              <a:rPr lang="en-US" sz="2000" dirty="0" err="1"/>
              <a:t>behaviour</a:t>
            </a:r>
            <a:endParaRPr lang="lv-LV" sz="2000" dirty="0"/>
          </a:p>
          <a:p>
            <a:r>
              <a:rPr lang="en-US" sz="2000" b="1" dirty="0"/>
              <a:t>Why? </a:t>
            </a:r>
            <a:r>
              <a:rPr lang="en-US" sz="2000" dirty="0"/>
              <a:t>It emerged as companies began formalizing philanthropy and ethical practices. But it first came through as socially responsible investing (SRI) which emerged as a way for investors to align their portfolios with their values. This movement gained momentum in the 1980s with the divestment campaigns against companies doing business in South Africa during apartheid. Over time, SRI steadily evolved to look much like today’s corporate social responsibility (CSR) and was focused primarily on social issues such as human rights and supply chain ethics.</a:t>
            </a:r>
            <a:endParaRPr lang="lv-LV" sz="2000" dirty="0"/>
          </a:p>
        </p:txBody>
      </p:sp>
      <p:sp>
        <p:nvSpPr>
          <p:cNvPr id="4" name="Date Placeholder 3">
            <a:extLst>
              <a:ext uri="{FF2B5EF4-FFF2-40B4-BE49-F238E27FC236}">
                <a16:creationId xmlns:a16="http://schemas.microsoft.com/office/drawing/2014/main" id="{A9F46130-8B34-B450-7EB1-A6D55E3BAA29}"/>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lv-LV" sz="800" b="0" i="0" u="none" strike="noStrike" kern="1200" cap="none" spc="0" normalizeH="0" baseline="0" noProof="0" dirty="0">
                <a:ln>
                  <a:noFill/>
                </a:ln>
                <a:solidFill>
                  <a:srgbClr val="000000"/>
                </a:solidFill>
                <a:effectLst/>
                <a:uLnTx/>
                <a:uFillTx/>
                <a:latin typeface="Roboto"/>
                <a:ea typeface="+mn-ea"/>
                <a:cs typeface="+mn-cs"/>
              </a:rPr>
              <a:t>9 </a:t>
            </a:r>
            <a:r>
              <a:rPr kumimoji="0" lang="lv-LV" sz="800" b="0" i="0" u="none" strike="noStrike" kern="1200" cap="none" spc="0" normalizeH="0" baseline="0" noProof="0" dirty="0" err="1">
                <a:ln>
                  <a:noFill/>
                </a:ln>
                <a:solidFill>
                  <a:srgbClr val="000000"/>
                </a:solidFill>
                <a:effectLst/>
                <a:uLnTx/>
                <a:uFillTx/>
                <a:latin typeface="Roboto"/>
                <a:ea typeface="+mn-ea"/>
                <a:cs typeface="+mn-cs"/>
              </a:rPr>
              <a:t>Dec</a:t>
            </a:r>
            <a:r>
              <a:rPr kumimoji="0" lang="lv-LV" sz="800" b="0" i="0" u="none" strike="noStrike" kern="1200" cap="none" spc="0" normalizeH="0" baseline="0" noProof="0" dirty="0">
                <a:ln>
                  <a:noFill/>
                </a:ln>
                <a:solidFill>
                  <a:srgbClr val="000000"/>
                </a:solidFill>
                <a:effectLst/>
                <a:uLnTx/>
                <a:uFillTx/>
                <a:latin typeface="Roboto"/>
                <a:ea typeface="+mn-ea"/>
                <a:cs typeface="+mn-cs"/>
              </a:rPr>
              <a:t> 2025</a:t>
            </a: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D542F426-730A-AF9E-EB6F-D809956EAED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Roboto"/>
                <a:ea typeface="+mn-ea"/>
                <a:cs typeface="+mn-cs"/>
              </a:rPr>
              <a:t>Environmental aspects</a:t>
            </a:r>
            <a:r>
              <a:rPr kumimoji="0" lang="lv-LV" sz="800" b="0" i="0" u="none" strike="noStrike" kern="1200" cap="none" spc="0" normalizeH="0" baseline="0" noProof="0" dirty="0">
                <a:ln>
                  <a:noFill/>
                </a:ln>
                <a:solidFill>
                  <a:srgbClr val="000000"/>
                </a:solidFill>
                <a:effectLst/>
                <a:uLnTx/>
                <a:uFillTx/>
                <a:latin typeface="Roboto"/>
                <a:ea typeface="+mn-ea"/>
                <a:cs typeface="+mn-cs"/>
              </a:rPr>
              <a:t>  |  </a:t>
            </a:r>
            <a:r>
              <a:rPr kumimoji="0" lang="en-US" sz="800" b="0" i="0" u="none" strike="noStrike" kern="1200" cap="none" spc="0" normalizeH="0" baseline="0" noProof="0" dirty="0">
                <a:ln>
                  <a:noFill/>
                </a:ln>
                <a:solidFill>
                  <a:srgbClr val="000000"/>
                </a:solidFill>
                <a:effectLst/>
                <a:uLnTx/>
                <a:uFillTx/>
                <a:latin typeface="Roboto"/>
                <a:ea typeface="+mn-ea"/>
                <a:cs typeface="+mn-cs"/>
              </a:rPr>
              <a:t>MSCA Training - History and prospects of Digital Finance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4080C2C2-B52E-DEFF-0AD2-B895345E34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7" name="Arrow: Down 6">
            <a:extLst>
              <a:ext uri="{FF2B5EF4-FFF2-40B4-BE49-F238E27FC236}">
                <a16:creationId xmlns:a16="http://schemas.microsoft.com/office/drawing/2014/main" id="{5C9F1053-748A-6666-5F02-FC227A17C309}"/>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v-LV" sz="2400" b="0" i="0" u="none" strike="noStrike" kern="1200" cap="none" spc="0" normalizeH="0" baseline="0" noProof="0" dirty="0">
                <a:ln>
                  <a:noFill/>
                </a:ln>
                <a:solidFill>
                  <a:prstClr val="white"/>
                </a:solidFill>
                <a:effectLst/>
                <a:uLnTx/>
                <a:uFillTx/>
                <a:latin typeface="Swedbank Headline Black"/>
                <a:ea typeface="+mn-ea"/>
                <a:cs typeface="+mn-cs"/>
              </a:rPr>
              <a:t>1950s–1970s</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spTree>
    <p:extLst>
      <p:ext uri="{BB962C8B-B14F-4D97-AF65-F5344CB8AC3E}">
        <p14:creationId xmlns:p14="http://schemas.microsoft.com/office/powerpoint/2010/main" val="387327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E845-CBE5-5DC0-91D2-F0CCF28E9C6B}"/>
              </a:ext>
            </a:extLst>
          </p:cNvPr>
          <p:cNvSpPr>
            <a:spLocks noGrp="1"/>
          </p:cNvSpPr>
          <p:nvPr>
            <p:ph type="title"/>
          </p:nvPr>
        </p:nvSpPr>
        <p:spPr/>
        <p:txBody>
          <a:bodyPr/>
          <a:lstStyle/>
          <a:p>
            <a:r>
              <a:rPr lang="lv-LV" sz="4400" dirty="0" err="1"/>
              <a:t>Sustainability</a:t>
            </a:r>
            <a:endParaRPr lang="lv-LV" sz="4400" dirty="0"/>
          </a:p>
        </p:txBody>
      </p:sp>
      <p:sp>
        <p:nvSpPr>
          <p:cNvPr id="7" name="Content Placeholder 6">
            <a:extLst>
              <a:ext uri="{FF2B5EF4-FFF2-40B4-BE49-F238E27FC236}">
                <a16:creationId xmlns:a16="http://schemas.microsoft.com/office/drawing/2014/main" id="{2E8C20D1-4069-5873-3498-30B5E1E48FCB}"/>
              </a:ext>
            </a:extLst>
          </p:cNvPr>
          <p:cNvSpPr>
            <a:spLocks noGrp="1"/>
          </p:cNvSpPr>
          <p:nvPr>
            <p:ph idx="1"/>
          </p:nvPr>
        </p:nvSpPr>
        <p:spPr>
          <a:xfrm>
            <a:off x="784224" y="1490665"/>
            <a:ext cx="8537576" cy="2996450"/>
          </a:xfrm>
        </p:spPr>
        <p:txBody>
          <a:bodyPr/>
          <a:lstStyle/>
          <a:p>
            <a:r>
              <a:rPr lang="en-US" sz="2400" b="1" dirty="0"/>
              <a:t>What? </a:t>
            </a:r>
            <a:r>
              <a:rPr lang="en-US" sz="2400" dirty="0"/>
              <a:t>Development that meets the needs of the present without compromising the ability of future generations to meet their own needs</a:t>
            </a:r>
          </a:p>
          <a:p>
            <a:r>
              <a:rPr lang="en-US" sz="2400" b="1" dirty="0"/>
              <a:t>Why? </a:t>
            </a:r>
            <a:r>
              <a:rPr lang="en-US" sz="2400" dirty="0"/>
              <a:t>Gained traction after environmental movements and the Brundtland Report (1987, “Our Common Future: The World Commission on Environment and Development”, by the UN World Commission on Environment and Development), where the three pillars or principles of environmental, social, and economic sustainability were introduced.</a:t>
            </a:r>
            <a:endParaRPr lang="lv-LV" sz="2400" dirty="0"/>
          </a:p>
        </p:txBody>
      </p:sp>
      <p:sp>
        <p:nvSpPr>
          <p:cNvPr id="4" name="Date Placeholder 3">
            <a:extLst>
              <a:ext uri="{FF2B5EF4-FFF2-40B4-BE49-F238E27FC236}">
                <a16:creationId xmlns:a16="http://schemas.microsoft.com/office/drawing/2014/main" id="{C2900778-C6FB-6133-FFDB-E6FE8B6A874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4DF58B6D-E634-C1AC-0BCA-1014948F3C2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095EC134-818A-0EB9-4F2B-0C41A8172F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Arrow: Down 7">
            <a:extLst>
              <a:ext uri="{FF2B5EF4-FFF2-40B4-BE49-F238E27FC236}">
                <a16:creationId xmlns:a16="http://schemas.microsoft.com/office/drawing/2014/main" id="{FE9C674F-AE42-D7AE-01E8-DA6AEB40CBD9}"/>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v-LV" sz="2400" b="0" i="0" u="none" strike="noStrike" kern="1200" cap="none" spc="0" normalizeH="0" baseline="0" noProof="0" dirty="0">
                <a:ln>
                  <a:noFill/>
                </a:ln>
                <a:solidFill>
                  <a:prstClr val="white"/>
                </a:solidFill>
                <a:effectLst/>
                <a:uLnTx/>
                <a:uFillTx/>
                <a:latin typeface="Swedbank Headline Black"/>
                <a:ea typeface="+mn-ea"/>
                <a:cs typeface="+mn-cs"/>
              </a:rPr>
              <a:t>19</a:t>
            </a: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7</a:t>
            </a:r>
            <a:r>
              <a:rPr kumimoji="0" lang="lv-LV" sz="2400" b="0" i="0" u="none" strike="noStrike" kern="1200" cap="none" spc="0" normalizeH="0" baseline="0" noProof="0" dirty="0">
                <a:ln>
                  <a:noFill/>
                </a:ln>
                <a:solidFill>
                  <a:prstClr val="white"/>
                </a:solidFill>
                <a:effectLst/>
                <a:uLnTx/>
                <a:uFillTx/>
                <a:latin typeface="Swedbank Headline Black"/>
                <a:ea typeface="+mn-ea"/>
                <a:cs typeface="+mn-cs"/>
              </a:rPr>
              <a:t>0s–19</a:t>
            </a: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8</a:t>
            </a:r>
            <a:r>
              <a:rPr kumimoji="0" lang="lv-LV" sz="2400" b="0" i="0" u="none" strike="noStrike" kern="1200" cap="none" spc="0" normalizeH="0" baseline="0" noProof="0" dirty="0">
                <a:ln>
                  <a:noFill/>
                </a:ln>
                <a:solidFill>
                  <a:prstClr val="white"/>
                </a:solidFill>
                <a:effectLst/>
                <a:uLnTx/>
                <a:uFillTx/>
                <a:latin typeface="Swedbank Headline Black"/>
                <a:ea typeface="+mn-ea"/>
                <a:cs typeface="+mn-cs"/>
              </a:rPr>
              <a:t>0s</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pic>
        <p:nvPicPr>
          <p:cNvPr id="2050" name="Picture 2">
            <a:extLst>
              <a:ext uri="{FF2B5EF4-FFF2-40B4-BE49-F238E27FC236}">
                <a16:creationId xmlns:a16="http://schemas.microsoft.com/office/drawing/2014/main" id="{D407BDA0-DC59-BBAA-05A6-BA51DE201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275" y="1153614"/>
            <a:ext cx="2381250" cy="3514725"/>
          </a:xfrm>
          <a:prstGeom prst="rect">
            <a:avLst/>
          </a:prstGeom>
          <a:noFill/>
          <a:extLst>
            <a:ext uri="{909E8E84-426E-40DD-AFC4-6F175D3DCCD1}">
              <a14:hiddenFill xmlns:a14="http://schemas.microsoft.com/office/drawing/2010/main">
                <a:solidFill>
                  <a:srgbClr val="FFFFFF"/>
                </a:solidFill>
              </a14:hiddenFill>
            </a:ext>
          </a:extLst>
        </p:spPr>
      </p:pic>
      <p:sp>
        <p:nvSpPr>
          <p:cNvPr id="9" name="Double Wave 8">
            <a:extLst>
              <a:ext uri="{FF2B5EF4-FFF2-40B4-BE49-F238E27FC236}">
                <a16:creationId xmlns:a16="http://schemas.microsoft.com/office/drawing/2014/main" id="{AB6A1677-46D6-285F-CB14-E4AA6DBDC979}"/>
              </a:ext>
            </a:extLst>
          </p:cNvPr>
          <p:cNvSpPr/>
          <p:nvPr/>
        </p:nvSpPr>
        <p:spPr>
          <a:xfrm>
            <a:off x="0" y="1100667"/>
            <a:ext cx="12192000" cy="4140200"/>
          </a:xfrm>
          <a:prstGeom prst="doubleWav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12B2B"/>
                </a:solidFill>
                <a:effectLst/>
                <a:uLnTx/>
                <a:uFillTx/>
                <a:latin typeface="Roboto"/>
                <a:ea typeface="+mn-ea"/>
                <a:cs typeface="+mn-cs"/>
              </a:rPr>
              <a:t>The ability to </a:t>
            </a:r>
            <a:r>
              <a:rPr kumimoji="0" lang="en-US" sz="4000" b="1" i="0" u="none" strike="noStrike" kern="1200" cap="none" spc="0" normalizeH="0" baseline="0" noProof="0" dirty="0">
                <a:ln>
                  <a:noFill/>
                </a:ln>
                <a:solidFill>
                  <a:srgbClr val="FDC92A"/>
                </a:solidFill>
                <a:effectLst/>
                <a:uLnTx/>
                <a:uFillTx/>
                <a:latin typeface="Roboto"/>
                <a:ea typeface="+mn-ea"/>
                <a:cs typeface="+mn-cs"/>
              </a:rPr>
              <a:t>continue</a:t>
            </a:r>
            <a:r>
              <a:rPr kumimoji="0" lang="en-US" sz="4000" b="1" i="0" u="none" strike="noStrike" kern="1200" cap="none" spc="0" normalizeH="0" baseline="0" noProof="0" dirty="0">
                <a:ln>
                  <a:noFill/>
                </a:ln>
                <a:solidFill>
                  <a:srgbClr val="512B2B"/>
                </a:solidFill>
                <a:effectLst/>
                <a:uLnTx/>
                <a:uFillTx/>
                <a:latin typeface="Roboto"/>
                <a:ea typeface="+mn-ea"/>
                <a:cs typeface="+mn-cs"/>
              </a:rPr>
              <a:t> over a long period of time</a:t>
            </a:r>
            <a:endParaRPr kumimoji="0" lang="lv-LV" sz="4000" b="1" i="0" u="none" strike="noStrike" kern="1200" cap="none" spc="0" normalizeH="0" baseline="0" noProof="0" dirty="0" err="1">
              <a:ln>
                <a:noFill/>
              </a:ln>
              <a:solidFill>
                <a:srgbClr val="512B2B"/>
              </a:solidFill>
              <a:effectLst/>
              <a:uLnTx/>
              <a:uFillTx/>
              <a:latin typeface="Roboto"/>
              <a:ea typeface="+mn-ea"/>
              <a:cs typeface="+mn-cs"/>
            </a:endParaRPr>
          </a:p>
        </p:txBody>
      </p:sp>
    </p:spTree>
    <p:extLst>
      <p:ext uri="{BB962C8B-B14F-4D97-AF65-F5344CB8AC3E}">
        <p14:creationId xmlns:p14="http://schemas.microsoft.com/office/powerpoint/2010/main" val="277402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0A29-9CAD-EF6B-4164-45F771073106}"/>
              </a:ext>
            </a:extLst>
          </p:cNvPr>
          <p:cNvSpPr>
            <a:spLocks noGrp="1"/>
          </p:cNvSpPr>
          <p:nvPr>
            <p:ph type="title"/>
          </p:nvPr>
        </p:nvSpPr>
        <p:spPr/>
        <p:txBody>
          <a:bodyPr/>
          <a:lstStyle/>
          <a:p>
            <a:r>
              <a:rPr lang="lv-LV" sz="4400" dirty="0"/>
              <a:t>P</a:t>
            </a:r>
            <a:r>
              <a:rPr lang="en-US" sz="4400" dirty="0"/>
              <a:t>PP: P</a:t>
            </a:r>
            <a:r>
              <a:rPr lang="lv-LV" sz="4400" dirty="0" err="1"/>
              <a:t>eople</a:t>
            </a:r>
            <a:r>
              <a:rPr lang="lv-LV" sz="4400" dirty="0"/>
              <a:t>, </a:t>
            </a:r>
            <a:r>
              <a:rPr lang="lv-LV" sz="4400" dirty="0" err="1"/>
              <a:t>Planet</a:t>
            </a:r>
            <a:r>
              <a:rPr lang="lv-LV" sz="4400" dirty="0"/>
              <a:t>, </a:t>
            </a:r>
            <a:r>
              <a:rPr lang="lv-LV" sz="4400" dirty="0" err="1"/>
              <a:t>Profit</a:t>
            </a:r>
            <a:endParaRPr lang="lv-LV" sz="4400" dirty="0"/>
          </a:p>
        </p:txBody>
      </p:sp>
      <p:sp>
        <p:nvSpPr>
          <p:cNvPr id="7" name="Content Placeholder 6">
            <a:extLst>
              <a:ext uri="{FF2B5EF4-FFF2-40B4-BE49-F238E27FC236}">
                <a16:creationId xmlns:a16="http://schemas.microsoft.com/office/drawing/2014/main" id="{C7C17B82-A8FA-8B15-0DE8-B7FA72EF81CB}"/>
              </a:ext>
            </a:extLst>
          </p:cNvPr>
          <p:cNvSpPr>
            <a:spLocks noGrp="1"/>
          </p:cNvSpPr>
          <p:nvPr>
            <p:ph idx="1"/>
          </p:nvPr>
        </p:nvSpPr>
        <p:spPr>
          <a:xfrm>
            <a:off x="784226" y="1763713"/>
            <a:ext cx="7369174" cy="2897497"/>
          </a:xfrm>
        </p:spPr>
        <p:txBody>
          <a:bodyPr/>
          <a:lstStyle/>
          <a:p>
            <a:r>
              <a:rPr lang="en-US" sz="2400" b="1" dirty="0"/>
              <a:t>What? </a:t>
            </a:r>
            <a:r>
              <a:rPr lang="lv-LV" sz="2400" dirty="0" err="1"/>
              <a:t>Triple</a:t>
            </a:r>
            <a:r>
              <a:rPr lang="lv-LV" sz="2400" dirty="0"/>
              <a:t> </a:t>
            </a:r>
            <a:r>
              <a:rPr lang="lv-LV" sz="2400" dirty="0" err="1"/>
              <a:t>Bottom</a:t>
            </a:r>
            <a:r>
              <a:rPr lang="lv-LV" sz="2400" dirty="0"/>
              <a:t> Line </a:t>
            </a:r>
            <a:r>
              <a:rPr lang="en-US" sz="2400" dirty="0"/>
              <a:t>– a </a:t>
            </a:r>
            <a:r>
              <a:rPr lang="en-US" sz="2400" b="1" dirty="0"/>
              <a:t>framework</a:t>
            </a:r>
            <a:r>
              <a:rPr lang="en-US" sz="2400" dirty="0"/>
              <a:t> introduced in 1994 by John Elkington </a:t>
            </a:r>
          </a:p>
          <a:p>
            <a:pPr marL="0" indent="0">
              <a:buNone/>
            </a:pPr>
            <a:r>
              <a:rPr lang="en-US" sz="1200" dirty="0"/>
              <a:t>(</a:t>
            </a:r>
            <a:r>
              <a:rPr lang="en-US" sz="1200" i="1" dirty="0"/>
              <a:t>Cannibals with Forks: the Triple Bottom Line of 21st Century Business, 1998</a:t>
            </a:r>
            <a:r>
              <a:rPr lang="en-US" sz="1200" dirty="0"/>
              <a:t>)</a:t>
            </a:r>
          </a:p>
          <a:p>
            <a:r>
              <a:rPr lang="en-US" sz="2400" b="1" dirty="0"/>
              <a:t>Why? </a:t>
            </a:r>
            <a:r>
              <a:rPr lang="en-US" sz="2400" dirty="0"/>
              <a:t>John Elkington coined “People, Planet, Profit”, urging companies to measure success not just by profit but </a:t>
            </a:r>
            <a:r>
              <a:rPr lang="en-US" sz="2400" b="1" dirty="0"/>
              <a:t>also </a:t>
            </a:r>
            <a:r>
              <a:rPr lang="en-US" sz="2400" dirty="0"/>
              <a:t>by social and environmental impact.</a:t>
            </a:r>
          </a:p>
          <a:p>
            <a:endParaRPr lang="en-US" sz="2400" b="1" dirty="0"/>
          </a:p>
          <a:p>
            <a:endParaRPr lang="en-US" sz="2400" b="1" dirty="0"/>
          </a:p>
        </p:txBody>
      </p:sp>
      <p:sp>
        <p:nvSpPr>
          <p:cNvPr id="4" name="Date Placeholder 3">
            <a:extLst>
              <a:ext uri="{FF2B5EF4-FFF2-40B4-BE49-F238E27FC236}">
                <a16:creationId xmlns:a16="http://schemas.microsoft.com/office/drawing/2014/main" id="{3FE60D07-AFC4-B066-328C-8166E95931A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C0A05451-A0B0-ED29-50AA-C358EF862A9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42499203-E486-7804-3E36-A036300AFF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Arrow: Down 7">
            <a:extLst>
              <a:ext uri="{FF2B5EF4-FFF2-40B4-BE49-F238E27FC236}">
                <a16:creationId xmlns:a16="http://schemas.microsoft.com/office/drawing/2014/main" id="{2FF4CFEB-D1E6-C57E-B2BB-25193BA73733}"/>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1990s</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pic>
        <p:nvPicPr>
          <p:cNvPr id="10" name="Picture 9" descr="A diagram of a diagram&#10;&#10;AI-generated content may be incorrect.">
            <a:extLst>
              <a:ext uri="{FF2B5EF4-FFF2-40B4-BE49-F238E27FC236}">
                <a16:creationId xmlns:a16="http://schemas.microsoft.com/office/drawing/2014/main" id="{87D44B36-A3A6-5773-8D8A-260D6E252DF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8764" y="1076284"/>
            <a:ext cx="3304704" cy="3067561"/>
          </a:xfrm>
          <a:prstGeom prst="rect">
            <a:avLst/>
          </a:prstGeom>
        </p:spPr>
      </p:pic>
    </p:spTree>
    <p:extLst>
      <p:ext uri="{BB962C8B-B14F-4D97-AF65-F5344CB8AC3E}">
        <p14:creationId xmlns:p14="http://schemas.microsoft.com/office/powerpoint/2010/main" val="141594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82BC-773C-3141-B920-B4B93B1D6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14A2D-923D-F0FA-7125-AD38586F3DDD}"/>
              </a:ext>
            </a:extLst>
          </p:cNvPr>
          <p:cNvSpPr>
            <a:spLocks noGrp="1"/>
          </p:cNvSpPr>
          <p:nvPr>
            <p:ph type="title"/>
          </p:nvPr>
        </p:nvSpPr>
        <p:spPr/>
        <p:txBody>
          <a:bodyPr/>
          <a:lstStyle/>
          <a:p>
            <a:r>
              <a:rPr lang="en-US" sz="4400" dirty="0"/>
              <a:t>ES</a:t>
            </a:r>
            <a:r>
              <a:rPr lang="lv-LV" sz="4400" dirty="0"/>
              <a:t>G: </a:t>
            </a:r>
            <a:r>
              <a:rPr lang="en-US" sz="4400" dirty="0"/>
              <a:t>Environmental, </a:t>
            </a:r>
            <a:br>
              <a:rPr lang="en-US" sz="4400" dirty="0"/>
            </a:br>
            <a:r>
              <a:rPr lang="en-US" sz="4400" dirty="0"/>
              <a:t>Social, Governance</a:t>
            </a:r>
            <a:endParaRPr lang="lv-LV" sz="4400" dirty="0"/>
          </a:p>
        </p:txBody>
      </p:sp>
      <p:sp>
        <p:nvSpPr>
          <p:cNvPr id="7" name="Content Placeholder 6">
            <a:extLst>
              <a:ext uri="{FF2B5EF4-FFF2-40B4-BE49-F238E27FC236}">
                <a16:creationId xmlns:a16="http://schemas.microsoft.com/office/drawing/2014/main" id="{AA140C8F-6228-77C1-68DC-4ACD7F4F4FAD}"/>
              </a:ext>
            </a:extLst>
          </p:cNvPr>
          <p:cNvSpPr>
            <a:spLocks noGrp="1"/>
          </p:cNvSpPr>
          <p:nvPr>
            <p:ph idx="1"/>
          </p:nvPr>
        </p:nvSpPr>
        <p:spPr>
          <a:xfrm>
            <a:off x="784224" y="1980251"/>
            <a:ext cx="7394575" cy="2897497"/>
          </a:xfrm>
        </p:spPr>
        <p:txBody>
          <a:bodyPr/>
          <a:lstStyle/>
          <a:p>
            <a:r>
              <a:rPr lang="en-US" sz="1600" b="1" dirty="0"/>
              <a:t>What? </a:t>
            </a:r>
            <a:r>
              <a:rPr lang="en-US" sz="1600" dirty="0"/>
              <a:t>A set of </a:t>
            </a:r>
            <a:r>
              <a:rPr lang="en-US" sz="1600" b="1" dirty="0"/>
              <a:t>criteria</a:t>
            </a:r>
            <a:r>
              <a:rPr lang="en-US" sz="1600" dirty="0"/>
              <a:t> used by investors to evaluate companies’ ethical impact and sustainability practices, in short, almost a reporting frame. The term introduced by UN Global Compact in “Who Cares Wins” report (2004)</a:t>
            </a:r>
          </a:p>
          <a:p>
            <a:r>
              <a:rPr lang="en-US" sz="1600" b="1" dirty="0"/>
              <a:t>Why? </a:t>
            </a:r>
            <a:r>
              <a:rPr lang="en-US" sz="1600" dirty="0"/>
              <a:t>The report illustrated how to integrate ESG factors into a company’s operations, breaking down the concept into its three basic components: environmental, social and governance (or corporate governance). Slowly but surely, institutional investors started to recognize that companies could potentially improve financial performance and risk management by focusing on ESG issues like greenhouse gas emissions. In response, asset managers began to develop ESG strategies and metrics to measure the environmental and social impact of their investments</a:t>
            </a:r>
            <a:endParaRPr lang="lv-LV" sz="1600" dirty="0"/>
          </a:p>
        </p:txBody>
      </p:sp>
      <p:sp>
        <p:nvSpPr>
          <p:cNvPr id="4" name="Date Placeholder 3">
            <a:extLst>
              <a:ext uri="{FF2B5EF4-FFF2-40B4-BE49-F238E27FC236}">
                <a16:creationId xmlns:a16="http://schemas.microsoft.com/office/drawing/2014/main" id="{96D6F073-9353-2AE3-4CAD-729438362A24}"/>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DBD1F823-BD43-89B2-38B3-2B0805FC127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22386D83-7960-99E1-90A2-07E70055EB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Arrow: Down 7">
            <a:extLst>
              <a:ext uri="{FF2B5EF4-FFF2-40B4-BE49-F238E27FC236}">
                <a16:creationId xmlns:a16="http://schemas.microsoft.com/office/drawing/2014/main" id="{0534A8B6-B1AC-3304-1716-5C41779241A5}"/>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2004</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pic>
        <p:nvPicPr>
          <p:cNvPr id="3" name="Picture 2">
            <a:extLst>
              <a:ext uri="{FF2B5EF4-FFF2-40B4-BE49-F238E27FC236}">
                <a16:creationId xmlns:a16="http://schemas.microsoft.com/office/drawing/2014/main" id="{6432600B-0D02-97BA-337B-18DAC0F4405A}"/>
              </a:ext>
            </a:extLst>
          </p:cNvPr>
          <p:cNvPicPr>
            <a:picLocks noChangeAspect="1"/>
          </p:cNvPicPr>
          <p:nvPr/>
        </p:nvPicPr>
        <p:blipFill>
          <a:blip r:embed="rId3"/>
          <a:srcRect t="12346" b="6049"/>
          <a:stretch/>
        </p:blipFill>
        <p:spPr>
          <a:xfrm>
            <a:off x="8350461" y="687209"/>
            <a:ext cx="3375871" cy="4132316"/>
          </a:xfrm>
          <a:prstGeom prst="rect">
            <a:avLst/>
          </a:prstGeom>
        </p:spPr>
      </p:pic>
    </p:spTree>
    <p:extLst>
      <p:ext uri="{BB962C8B-B14F-4D97-AF65-F5344CB8AC3E}">
        <p14:creationId xmlns:p14="http://schemas.microsoft.com/office/powerpoint/2010/main" val="407191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7176E-475A-8EF8-BB05-C374CC21D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636A1-D4B8-133C-7D36-33DFA6AFE282}"/>
              </a:ext>
            </a:extLst>
          </p:cNvPr>
          <p:cNvSpPr>
            <a:spLocks noGrp="1"/>
          </p:cNvSpPr>
          <p:nvPr>
            <p:ph type="title"/>
          </p:nvPr>
        </p:nvSpPr>
        <p:spPr/>
        <p:txBody>
          <a:bodyPr/>
          <a:lstStyle/>
          <a:p>
            <a:r>
              <a:rPr lang="lv-LV" sz="4400" dirty="0"/>
              <a:t>SDG: </a:t>
            </a:r>
            <a:r>
              <a:rPr lang="lv-LV" sz="4400" dirty="0" err="1"/>
              <a:t>Sustainable</a:t>
            </a:r>
            <a:r>
              <a:rPr lang="lv-LV" sz="4400" dirty="0"/>
              <a:t> </a:t>
            </a:r>
            <a:r>
              <a:rPr lang="lv-LV" sz="4400" dirty="0" err="1"/>
              <a:t>Development</a:t>
            </a:r>
            <a:r>
              <a:rPr lang="lv-LV" sz="4400" dirty="0"/>
              <a:t> </a:t>
            </a:r>
            <a:r>
              <a:rPr lang="lv-LV" sz="4400" dirty="0" err="1"/>
              <a:t>Goals</a:t>
            </a:r>
            <a:endParaRPr lang="lv-LV" sz="4400" dirty="0"/>
          </a:p>
        </p:txBody>
      </p:sp>
      <p:sp>
        <p:nvSpPr>
          <p:cNvPr id="4" name="Date Placeholder 3">
            <a:extLst>
              <a:ext uri="{FF2B5EF4-FFF2-40B4-BE49-F238E27FC236}">
                <a16:creationId xmlns:a16="http://schemas.microsoft.com/office/drawing/2014/main" id="{148B9C5E-6807-671C-B77D-846B587BCEAF}"/>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84658A1A-90F1-A756-6A8F-1CAEBA406A0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3D111405-EAD5-AF71-8222-C12E4C651C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Arrow: Down 7">
            <a:extLst>
              <a:ext uri="{FF2B5EF4-FFF2-40B4-BE49-F238E27FC236}">
                <a16:creationId xmlns:a16="http://schemas.microsoft.com/office/drawing/2014/main" id="{4B78FEF8-F4E0-8FAD-733F-5A4AED806BFB}"/>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(2000) 2012-2015</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sp>
        <p:nvSpPr>
          <p:cNvPr id="12" name="Content Placeholder 11">
            <a:extLst>
              <a:ext uri="{FF2B5EF4-FFF2-40B4-BE49-F238E27FC236}">
                <a16:creationId xmlns:a16="http://schemas.microsoft.com/office/drawing/2014/main" id="{76A58E5A-1FE3-56B9-5ED2-5C6D2B9BEC00}"/>
              </a:ext>
            </a:extLst>
          </p:cNvPr>
          <p:cNvSpPr>
            <a:spLocks noGrp="1"/>
          </p:cNvSpPr>
          <p:nvPr>
            <p:ph idx="1"/>
          </p:nvPr>
        </p:nvSpPr>
        <p:spPr>
          <a:xfrm>
            <a:off x="784226" y="1227667"/>
            <a:ext cx="7944907" cy="3433235"/>
          </a:xfrm>
        </p:spPr>
        <p:txBody>
          <a:bodyPr/>
          <a:lstStyle/>
          <a:p>
            <a:r>
              <a:rPr lang="en-US" sz="1800" b="1" dirty="0"/>
              <a:t>What? </a:t>
            </a:r>
            <a:r>
              <a:rPr lang="en-US" sz="1800" dirty="0"/>
              <a:t>17 global </a:t>
            </a:r>
            <a:r>
              <a:rPr lang="en-US" sz="1800" b="1" dirty="0"/>
              <a:t>goals</a:t>
            </a:r>
            <a:r>
              <a:rPr lang="en-US" sz="1800" dirty="0"/>
              <a:t> adopted by the UN in 2015. </a:t>
            </a:r>
          </a:p>
          <a:p>
            <a:r>
              <a:rPr lang="en-US" sz="1800" b="1" dirty="0"/>
              <a:t>Why? </a:t>
            </a:r>
            <a:r>
              <a:rPr lang="en-US" sz="1800" dirty="0"/>
              <a:t>SDG aim to achieve peace, prosperity, and environmental protection by 2030. In 2000, the United Nations hosted world leaders in New York at the Millennium Summit to discuss their evolving role in the new millennia. Over the course of the three-day summit, leaders established guiding principles around topics like human rights, working conditions, the environment and anti-corruption. Following the summit, the Millennium Development Goals (MDGs) were created, outlining eight international development goals to be achieved by 2015. While meant to spark discussion, the MDGs ultimately set the stage for nations and corporations to discuss ESG factors more candidly. The previously developed Millennium Development Goals launched (2000); Rio+20 Summit (2012) set stage for SDGs since the millennium goals have arguably failed the operationalization and execution effort. </a:t>
            </a:r>
            <a:endParaRPr lang="lv-LV" sz="1800" dirty="0"/>
          </a:p>
        </p:txBody>
      </p:sp>
      <p:pic>
        <p:nvPicPr>
          <p:cNvPr id="13" name="Content Placeholder 8" descr="A circular diagram of icons&#10;&#10;AI-generated content may be incorrect.">
            <a:extLst>
              <a:ext uri="{FF2B5EF4-FFF2-40B4-BE49-F238E27FC236}">
                <a16:creationId xmlns:a16="http://schemas.microsoft.com/office/drawing/2014/main" id="{59FE3A8E-92FE-DF2D-823D-130F27BFB1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58402" y="1835173"/>
            <a:ext cx="2695163" cy="2471707"/>
          </a:xfrm>
          <a:prstGeom prst="rect">
            <a:avLst/>
          </a:prstGeom>
        </p:spPr>
      </p:pic>
    </p:spTree>
    <p:extLst>
      <p:ext uri="{BB962C8B-B14F-4D97-AF65-F5344CB8AC3E}">
        <p14:creationId xmlns:p14="http://schemas.microsoft.com/office/powerpoint/2010/main" val="268742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6F2D-FFE1-69AE-BDDC-CB58C933C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89B04-6EFC-CA7F-6089-BD19230EBBA1}"/>
              </a:ext>
            </a:extLst>
          </p:cNvPr>
          <p:cNvSpPr>
            <a:spLocks noGrp="1"/>
          </p:cNvSpPr>
          <p:nvPr>
            <p:ph type="title"/>
          </p:nvPr>
        </p:nvSpPr>
        <p:spPr/>
        <p:txBody>
          <a:bodyPr/>
          <a:lstStyle/>
          <a:p>
            <a:r>
              <a:rPr lang="en-US" sz="4400" dirty="0"/>
              <a:t>C&amp;N: Climate and Nature</a:t>
            </a:r>
            <a:endParaRPr lang="lv-LV" sz="4400" dirty="0"/>
          </a:p>
        </p:txBody>
      </p:sp>
      <p:sp>
        <p:nvSpPr>
          <p:cNvPr id="7" name="Content Placeholder 6">
            <a:extLst>
              <a:ext uri="{FF2B5EF4-FFF2-40B4-BE49-F238E27FC236}">
                <a16:creationId xmlns:a16="http://schemas.microsoft.com/office/drawing/2014/main" id="{AE6D4C12-7F35-DB24-1FB4-B44876577BA9}"/>
              </a:ext>
            </a:extLst>
          </p:cNvPr>
          <p:cNvSpPr>
            <a:spLocks noGrp="1"/>
          </p:cNvSpPr>
          <p:nvPr>
            <p:ph idx="1"/>
          </p:nvPr>
        </p:nvSpPr>
        <p:spPr>
          <a:xfrm>
            <a:off x="784226" y="1533905"/>
            <a:ext cx="7132107" cy="3127305"/>
          </a:xfrm>
        </p:spPr>
        <p:txBody>
          <a:bodyPr/>
          <a:lstStyle/>
          <a:p>
            <a:r>
              <a:rPr lang="en-US" sz="2000" b="1" dirty="0"/>
              <a:t>What? Risks</a:t>
            </a:r>
            <a:r>
              <a:rPr lang="en-US" sz="2000" dirty="0"/>
              <a:t> to economies and businesses from climate change (e.g., extreme weather) and nature degradation (e.g., biodiversity loss, resource depletion)</a:t>
            </a:r>
          </a:p>
          <a:p>
            <a:r>
              <a:rPr lang="en-US" sz="2000" b="1" dirty="0"/>
              <a:t>Why? </a:t>
            </a:r>
            <a:r>
              <a:rPr lang="en-US" sz="2000" dirty="0"/>
              <a:t>It reflects a shift from broad aspirational frameworks like the SDGs toward urgent, measurable risks that directly affect financial stability, corporate strategy, and global security – a systemic risk. While the SDGs remain a guiding vision, climate and biodiversity crises are now seen as systemic risks that can derail progress on all 17 goals. TCFD (climate disclosure) and TNFD (nature disclosure) frameworks developed.</a:t>
            </a:r>
            <a:endParaRPr lang="lv-LV" sz="2000" dirty="0"/>
          </a:p>
        </p:txBody>
      </p:sp>
      <p:sp>
        <p:nvSpPr>
          <p:cNvPr id="4" name="Date Placeholder 3">
            <a:extLst>
              <a:ext uri="{FF2B5EF4-FFF2-40B4-BE49-F238E27FC236}">
                <a16:creationId xmlns:a16="http://schemas.microsoft.com/office/drawing/2014/main" id="{A7B45758-9FC7-E668-2E4C-A1916B31A31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5" name="Footer Placeholder 4">
            <a:extLst>
              <a:ext uri="{FF2B5EF4-FFF2-40B4-BE49-F238E27FC236}">
                <a16:creationId xmlns:a16="http://schemas.microsoft.com/office/drawing/2014/main" id="{DE095E69-BC0D-F3F8-B987-5E792FEF357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DB38E232-6FF9-972A-D14C-7C15D16A95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9873C9-BF5D-4A9A-BB31-45BBB7BABAF7}" type="slidenum">
              <a:rPr kumimoji="0" lang="en-GB" sz="800" b="0" i="0" u="none" strike="noStrike" kern="1200" cap="none" spc="0" normalizeH="0" baseline="0" noProof="0" smtClean="0">
                <a:ln>
                  <a:noFill/>
                </a:ln>
                <a:solidFill>
                  <a:srgbClr val="000000"/>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dirty="0">
              <a:ln>
                <a:noFill/>
              </a:ln>
              <a:solidFill>
                <a:srgbClr val="000000"/>
              </a:solidFill>
              <a:effectLst/>
              <a:uLnTx/>
              <a:uFillTx/>
              <a:latin typeface="Roboto"/>
              <a:ea typeface="+mn-ea"/>
              <a:cs typeface="+mn-cs"/>
            </a:endParaRPr>
          </a:p>
        </p:txBody>
      </p:sp>
      <p:sp>
        <p:nvSpPr>
          <p:cNvPr id="8" name="Arrow: Down 7">
            <a:extLst>
              <a:ext uri="{FF2B5EF4-FFF2-40B4-BE49-F238E27FC236}">
                <a16:creationId xmlns:a16="http://schemas.microsoft.com/office/drawing/2014/main" id="{36B74801-CACC-D414-2654-D10F0B6FF554}"/>
              </a:ext>
            </a:extLst>
          </p:cNvPr>
          <p:cNvSpPr/>
          <p:nvPr/>
        </p:nvSpPr>
        <p:spPr>
          <a:xfrm rot="16200000">
            <a:off x="5396753" y="-418912"/>
            <a:ext cx="1398494" cy="121920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wedbank Headline Black"/>
                <a:ea typeface="+mn-ea"/>
                <a:cs typeface="+mn-cs"/>
              </a:rPr>
              <a:t>2017-Present</a:t>
            </a:r>
            <a:endParaRPr kumimoji="0" lang="lv-LV" sz="2200" b="0" i="0" u="none" strike="noStrike" kern="1200" cap="none" spc="0" normalizeH="0" baseline="0" noProof="0" dirty="0" err="1">
              <a:ln>
                <a:noFill/>
              </a:ln>
              <a:solidFill>
                <a:prstClr val="white"/>
              </a:solidFill>
              <a:effectLst/>
              <a:uLnTx/>
              <a:uFillTx/>
              <a:latin typeface="Swedbank Headline Black"/>
              <a:ea typeface="+mn-ea"/>
              <a:cs typeface="+mn-cs"/>
            </a:endParaRPr>
          </a:p>
        </p:txBody>
      </p:sp>
      <p:pic>
        <p:nvPicPr>
          <p:cNvPr id="9" name="Picture 8" descr="A tree in the middle of a dry land and a cloudy sky&#10;&#10;AI-generated content may be incorrect.">
            <a:extLst>
              <a:ext uri="{FF2B5EF4-FFF2-40B4-BE49-F238E27FC236}">
                <a16:creationId xmlns:a16="http://schemas.microsoft.com/office/drawing/2014/main" id="{CC59D803-98B2-68F4-7ADB-A033D30F301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12723" y="1645937"/>
            <a:ext cx="3530745" cy="2338138"/>
          </a:xfrm>
          <a:prstGeom prst="rect">
            <a:avLst/>
          </a:prstGeom>
        </p:spPr>
      </p:pic>
    </p:spTree>
    <p:extLst>
      <p:ext uri="{BB962C8B-B14F-4D97-AF65-F5344CB8AC3E}">
        <p14:creationId xmlns:p14="http://schemas.microsoft.com/office/powerpoint/2010/main" val="4050902514"/>
      </p:ext>
    </p:extLst>
  </p:cSld>
  <p:clrMapOvr>
    <a:masterClrMapping/>
  </p:clrMapOvr>
</p:sld>
</file>

<file path=ppt/theme/theme1.xml><?xml version="1.0" encoding="utf-8"?>
<a:theme xmlns:a="http://schemas.openxmlformats.org/drawingml/2006/main" name="Swedbank">
  <a:themeElements>
    <a:clrScheme name="Swedbank">
      <a:dk1>
        <a:srgbClr val="000000"/>
      </a:dk1>
      <a:lt1>
        <a:sysClr val="window" lastClr="FFFFFF"/>
      </a:lt1>
      <a:dk2>
        <a:srgbClr val="512B2B"/>
      </a:dk2>
      <a:lt2>
        <a:srgbClr val="FFFFFF"/>
      </a:lt2>
      <a:accent1>
        <a:srgbClr val="FF5F00"/>
      </a:accent1>
      <a:accent2>
        <a:srgbClr val="FDC92A"/>
      </a:accent2>
      <a:accent3>
        <a:srgbClr val="31A3AE"/>
      </a:accent3>
      <a:accent4>
        <a:srgbClr val="C5569A"/>
      </a:accent4>
      <a:accent5>
        <a:srgbClr val="FF9102"/>
      </a:accent5>
      <a:accent6>
        <a:srgbClr val="8ACDC3"/>
      </a:accent6>
      <a:hlink>
        <a:srgbClr val="FF5F00"/>
      </a:hlink>
      <a:folHlink>
        <a:srgbClr val="FDC92A"/>
      </a:folHlink>
    </a:clrScheme>
    <a:fontScheme name="Swedbank">
      <a:majorFont>
        <a:latin typeface="Swedbank Headline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2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200" dirty="0" err="1" smtClean="0">
            <a:solidFill>
              <a:srgbClr val="512B2B"/>
            </a:solidFill>
          </a:defRPr>
        </a:defPPr>
      </a:lstStyle>
    </a:txDef>
  </a:objectDefaults>
  <a:extraClrSchemeLst/>
  <a:custClrLst>
    <a:custClr name="White">
      <a:srgbClr val="FFFFFF"/>
    </a:custClr>
    <a:custClr name="Black">
      <a:srgbClr val="000000"/>
    </a:custClr>
    <a:custClr name="White">
      <a:srgbClr val="FFFFFF"/>
    </a:custClr>
    <a:custClr name="Bark">
      <a:srgbClr val="512B2B"/>
    </a:custClr>
    <a:custClr name="Swedbank Orange">
      <a:srgbClr val="FF5F00"/>
    </a:custClr>
    <a:custClr name="Pineapple">
      <a:srgbClr val="FDC92A"/>
    </a:custClr>
    <a:custClr name="Turquoise">
      <a:srgbClr val="31A3AE"/>
    </a:custClr>
    <a:custClr name="Lilac">
      <a:srgbClr val="C5569A"/>
    </a:custClr>
    <a:custClr name="Tangerine">
      <a:srgbClr val="FF9102"/>
    </a:custClr>
    <a:custClr name="Seafoam">
      <a:srgbClr val="8ACDC3"/>
    </a:custClr>
    <a:custClr>
      <a:srgbClr val="FFFFFF"/>
    </a:custClr>
    <a:custClr>
      <a:srgbClr val="FFFFFF"/>
    </a:custClr>
    <a:custClr>
      <a:srgbClr val="FFFFFF"/>
    </a:custClr>
    <a:custClr>
      <a:srgbClr val="FFFFFF"/>
    </a:custClr>
    <a:custClr name="Tangerine">
      <a:srgbClr val="FF9102"/>
    </a:custClr>
    <a:custClr>
      <a:srgbClr val="FFFFFF"/>
    </a:custClr>
    <a:custClr name="Aqua">
      <a:srgbClr val="BBEAD9"/>
    </a:custClr>
    <a:custClr name="Lavender">
      <a:srgbClr val="D28AC5"/>
    </a:custClr>
    <a:custClr>
      <a:srgbClr val="FFFFFF"/>
    </a:custClr>
    <a:custClr name="Aqua">
      <a:srgbClr val="BBEAD9"/>
    </a:custClr>
    <a:custClr>
      <a:srgbClr val="FFFFFF"/>
    </a:custClr>
    <a:custClr>
      <a:srgbClr val="FFFFFF"/>
    </a:custClr>
    <a:custClr>
      <a:srgbClr val="FFFFFF"/>
    </a:custClr>
    <a:custClr>
      <a:srgbClr val="FFFFFF"/>
    </a:custClr>
    <a:custClr name="Pineapple">
      <a:srgbClr val="FDC92A"/>
    </a:custClr>
    <a:custClr>
      <a:srgbClr val="FFFFFF"/>
    </a:custClr>
    <a:custClr name="Sky">
      <a:srgbClr val="DBF8ED"/>
    </a:custClr>
    <a:custClr name="Iris">
      <a:srgbClr val="F8DBF5"/>
    </a:custClr>
    <a:custClr>
      <a:srgbClr val="FFFFFF"/>
    </a:custClr>
    <a:custClr name="Sky">
      <a:srgbClr val="DBF8ED"/>
    </a:custClr>
    <a:custClr>
      <a:srgbClr val="FFFFFF"/>
    </a:custClr>
    <a:custClr>
      <a:srgbClr val="FFFFFF"/>
    </a:custClr>
    <a:custClr>
      <a:srgbClr val="FFFFFF"/>
    </a:custClr>
    <a:custClr>
      <a:srgbClr val="FFFFFF"/>
    </a:custClr>
    <a:custClr name="Peach">
      <a:srgbClr val="FFF1CD"/>
    </a:custClr>
    <a:custClr>
      <a:srgbClr val="FFFFFF"/>
    </a:custClr>
    <a:custClr name="Mist">
      <a:srgbClr val="EBF9F3"/>
    </a:custClr>
    <a:custClr name="Rose">
      <a:srgbClr val="FFECFF"/>
    </a:custClr>
    <a:custClr>
      <a:srgbClr val="FFFFFF"/>
    </a:custClr>
    <a:custClr name="Mist">
      <a:srgbClr val="EBF9F3"/>
    </a:custClr>
    <a:custClr>
      <a:srgbClr val="FFFFFF"/>
    </a:custClr>
    <a:custClr>
      <a:srgbClr val="FFFFFF"/>
    </a:custClr>
    <a:custClr>
      <a:srgbClr val="FFFFFF"/>
    </a:custClr>
    <a:custClr>
      <a:srgbClr val="FFFFFF"/>
    </a:custClr>
    <a:custClr name="Apricot">
      <a:srgbClr val="FAEFE5"/>
    </a:custClr>
    <a:custClr>
      <a:srgbClr val="FFFFFF"/>
    </a:custClr>
    <a:custClr name="Teal">
      <a:srgbClr val="257886"/>
    </a:custClr>
    <a:custClr name="Tulip">
      <a:srgbClr val="990066"/>
    </a:custClr>
    <a:custClr>
      <a:srgbClr val="FFFFFF"/>
    </a:custClr>
    <a:custClr name="Teal">
      <a:srgbClr val="257886"/>
    </a:custClr>
  </a:custClrLst>
  <a:extLst>
    <a:ext uri="{05A4C25C-085E-4340-85A3-A5531E510DB2}">
      <thm15:themeFamily xmlns:thm15="http://schemas.microsoft.com/office/thememl/2012/main" name="Blank.potx" id="{B84C4306-47C6-4679-ACD6-D1BE5B2E8855}" vid="{AD4C7074-3FC1-4A03-97FA-65CB7E8749D6}"/>
    </a:ext>
  </a:extLst>
</a:theme>
</file>

<file path=ppt/theme/theme2.xml><?xml version="1.0" encoding="utf-8"?>
<a:theme xmlns:a="http://schemas.openxmlformats.org/drawingml/2006/main" name="Office-tema">
  <a:themeElements>
    <a:clrScheme name="Swedbank">
      <a:dk1>
        <a:srgbClr val="000000"/>
      </a:dk1>
      <a:lt1>
        <a:sysClr val="window" lastClr="FFFFFF"/>
      </a:lt1>
      <a:dk2>
        <a:srgbClr val="512B2B"/>
      </a:dk2>
      <a:lt2>
        <a:srgbClr val="FFFFFF"/>
      </a:lt2>
      <a:accent1>
        <a:srgbClr val="FF5F00"/>
      </a:accent1>
      <a:accent2>
        <a:srgbClr val="FDC92A"/>
      </a:accent2>
      <a:accent3>
        <a:srgbClr val="31A3AE"/>
      </a:accent3>
      <a:accent4>
        <a:srgbClr val="C5569A"/>
      </a:accent4>
      <a:accent5>
        <a:srgbClr val="FF9102"/>
      </a:accent5>
      <a:accent6>
        <a:srgbClr val="8ACDC3"/>
      </a:accent6>
      <a:hlink>
        <a:srgbClr val="FF5F00"/>
      </a:hlink>
      <a:folHlink>
        <a:srgbClr val="FDC92A"/>
      </a:folHlink>
    </a:clrScheme>
    <a:fontScheme name="Swedbank">
      <a:majorFont>
        <a:latin typeface="Swedbank Headline Black"/>
        <a:ea typeface=""/>
        <a:cs typeface=""/>
      </a:majorFont>
      <a:minorFont>
        <a:latin typeface="Roboto"/>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White">
      <a:srgbClr val="FFFFFF"/>
    </a:custClr>
    <a:custClr name="Bark">
      <a:srgbClr val="512B2B"/>
    </a:custClr>
    <a:custClr name="Swedbank Orange">
      <a:srgbClr val="FF5F00"/>
    </a:custClr>
    <a:custClr name="Pineapple">
      <a:srgbClr val="FDC92A"/>
    </a:custClr>
    <a:custClr name="Turquoise">
      <a:srgbClr val="31A3AE"/>
    </a:custClr>
    <a:custClr name="Lilac">
      <a:srgbClr val="C5569A"/>
    </a:custClr>
    <a:custClr name="Tangerine">
      <a:srgbClr val="FF9102"/>
    </a:custClr>
    <a:custClr name="Seafoam">
      <a:srgbClr val="8ACDC3"/>
    </a:custClr>
    <a:custClr>
      <a:srgbClr val="FFFFFF"/>
    </a:custClr>
    <a:custClr>
      <a:srgbClr val="FFFFFF"/>
    </a:custClr>
    <a:custClr>
      <a:srgbClr val="FFFFFF"/>
    </a:custClr>
    <a:custClr>
      <a:srgbClr val="FFFFFF"/>
    </a:custClr>
    <a:custClr name="Tangerine">
      <a:srgbClr val="FF9102"/>
    </a:custClr>
    <a:custClr>
      <a:srgbClr val="FFFFFF"/>
    </a:custClr>
    <a:custClr name="Aqua">
      <a:srgbClr val="BBEAD9"/>
    </a:custClr>
    <a:custClr name="Lavender">
      <a:srgbClr val="D28AC5"/>
    </a:custClr>
    <a:custClr>
      <a:srgbClr val="FFFFFF"/>
    </a:custClr>
    <a:custClr name="Aqua">
      <a:srgbClr val="BBEAD9"/>
    </a:custClr>
    <a:custClr>
      <a:srgbClr val="FFFFFF"/>
    </a:custClr>
    <a:custClr>
      <a:srgbClr val="FFFFFF"/>
    </a:custClr>
    <a:custClr>
      <a:srgbClr val="FFFFFF"/>
    </a:custClr>
    <a:custClr>
      <a:srgbClr val="FFFFFF"/>
    </a:custClr>
    <a:custClr name="Pineapple">
      <a:srgbClr val="FDC92A"/>
    </a:custClr>
    <a:custClr>
      <a:srgbClr val="FFFFFF"/>
    </a:custClr>
    <a:custClr name="Sky">
      <a:srgbClr val="DBF8ED"/>
    </a:custClr>
    <a:custClr name="Iris">
      <a:srgbClr val="F8DBF5"/>
    </a:custClr>
    <a:custClr>
      <a:srgbClr val="FFFFFF"/>
    </a:custClr>
    <a:custClr name="Sky">
      <a:srgbClr val="DBF8ED"/>
    </a:custClr>
    <a:custClr>
      <a:srgbClr val="FFFFFF"/>
    </a:custClr>
    <a:custClr>
      <a:srgbClr val="FFFFFF"/>
    </a:custClr>
    <a:custClr>
      <a:srgbClr val="FFFFFF"/>
    </a:custClr>
    <a:custClr>
      <a:srgbClr val="FFFFFF"/>
    </a:custClr>
    <a:custClr name="Peach">
      <a:srgbClr val="FFF1CD"/>
    </a:custClr>
    <a:custClr>
      <a:srgbClr val="FFFFFF"/>
    </a:custClr>
    <a:custClr name="Mist">
      <a:srgbClr val="EBF9F3"/>
    </a:custClr>
    <a:custClr name="Rose">
      <a:srgbClr val="FFECFF"/>
    </a:custClr>
    <a:custClr>
      <a:srgbClr val="FFFFFF"/>
    </a:custClr>
    <a:custClr name="Mist">
      <a:srgbClr val="EBF9F3"/>
    </a:custClr>
    <a:custClr>
      <a:srgbClr val="FFFFFF"/>
    </a:custClr>
    <a:custClr>
      <a:srgbClr val="FFFFFF"/>
    </a:custClr>
    <a:custClr>
      <a:srgbClr val="FFFFFF"/>
    </a:custClr>
    <a:custClr>
      <a:srgbClr val="FFFFFF"/>
    </a:custClr>
    <a:custClr name="Apricot">
      <a:srgbClr val="FAEFE5"/>
    </a:custClr>
    <a:custClr>
      <a:srgbClr val="FFFFFF"/>
    </a:custClr>
    <a:custClr name="Teal">
      <a:srgbClr val="257886"/>
    </a:custClr>
    <a:custClr name="Tulip">
      <a:srgbClr val="990066"/>
    </a:custClr>
    <a:custClr>
      <a:srgbClr val="FFFFFF"/>
    </a:custClr>
    <a:custClr name="Teal">
      <a:srgbClr val="257886"/>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wedbank">
      <a:dk1>
        <a:srgbClr val="000000"/>
      </a:dk1>
      <a:lt1>
        <a:sysClr val="window" lastClr="FFFFFF"/>
      </a:lt1>
      <a:dk2>
        <a:srgbClr val="512B2B"/>
      </a:dk2>
      <a:lt2>
        <a:srgbClr val="FFFFFF"/>
      </a:lt2>
      <a:accent1>
        <a:srgbClr val="FF5F00"/>
      </a:accent1>
      <a:accent2>
        <a:srgbClr val="FDC92A"/>
      </a:accent2>
      <a:accent3>
        <a:srgbClr val="31A3AE"/>
      </a:accent3>
      <a:accent4>
        <a:srgbClr val="C5569A"/>
      </a:accent4>
      <a:accent5>
        <a:srgbClr val="FF9102"/>
      </a:accent5>
      <a:accent6>
        <a:srgbClr val="8ACDC3"/>
      </a:accent6>
      <a:hlink>
        <a:srgbClr val="FF5F00"/>
      </a:hlink>
      <a:folHlink>
        <a:srgbClr val="FDC92A"/>
      </a:folHlink>
    </a:clrScheme>
    <a:fontScheme name="Swedbank">
      <a:majorFont>
        <a:latin typeface="Swedbank Headline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White">
      <a:srgbClr val="FFFFFF"/>
    </a:custClr>
    <a:custClr name="Bark">
      <a:srgbClr val="512B2B"/>
    </a:custClr>
    <a:custClr name="Swedbank Orange">
      <a:srgbClr val="FF5F00"/>
    </a:custClr>
    <a:custClr name="Pineapple">
      <a:srgbClr val="FDC92A"/>
    </a:custClr>
    <a:custClr name="Turquoise">
      <a:srgbClr val="31A3AE"/>
    </a:custClr>
    <a:custClr name="Lilac">
      <a:srgbClr val="C5569A"/>
    </a:custClr>
    <a:custClr name="Tangerine">
      <a:srgbClr val="FF9102"/>
    </a:custClr>
    <a:custClr name="Seafoam">
      <a:srgbClr val="8ACDC3"/>
    </a:custClr>
    <a:custClr>
      <a:srgbClr val="FFFFFF"/>
    </a:custClr>
    <a:custClr>
      <a:srgbClr val="FFFFFF"/>
    </a:custClr>
    <a:custClr>
      <a:srgbClr val="FFFFFF"/>
    </a:custClr>
    <a:custClr>
      <a:srgbClr val="FFFFFF"/>
    </a:custClr>
    <a:custClr name="Tangerine">
      <a:srgbClr val="FF9102"/>
    </a:custClr>
    <a:custClr>
      <a:srgbClr val="FFFFFF"/>
    </a:custClr>
    <a:custClr name="Aqua">
      <a:srgbClr val="BBEAD9"/>
    </a:custClr>
    <a:custClr name="Lavender">
      <a:srgbClr val="D28AC5"/>
    </a:custClr>
    <a:custClr>
      <a:srgbClr val="FFFFFF"/>
    </a:custClr>
    <a:custClr name="Aqua">
      <a:srgbClr val="BBEAD9"/>
    </a:custClr>
    <a:custClr>
      <a:srgbClr val="FFFFFF"/>
    </a:custClr>
    <a:custClr>
      <a:srgbClr val="FFFFFF"/>
    </a:custClr>
    <a:custClr>
      <a:srgbClr val="FFFFFF"/>
    </a:custClr>
    <a:custClr>
      <a:srgbClr val="FFFFFF"/>
    </a:custClr>
    <a:custClr name="Pineapple">
      <a:srgbClr val="FDC92A"/>
    </a:custClr>
    <a:custClr>
      <a:srgbClr val="FFFFFF"/>
    </a:custClr>
    <a:custClr name="Sky">
      <a:srgbClr val="DBF8ED"/>
    </a:custClr>
    <a:custClr name="Iris">
      <a:srgbClr val="F8DBF5"/>
    </a:custClr>
    <a:custClr>
      <a:srgbClr val="FFFFFF"/>
    </a:custClr>
    <a:custClr name="Sky">
      <a:srgbClr val="DBF8ED"/>
    </a:custClr>
    <a:custClr>
      <a:srgbClr val="FFFFFF"/>
    </a:custClr>
    <a:custClr>
      <a:srgbClr val="FFFFFF"/>
    </a:custClr>
    <a:custClr>
      <a:srgbClr val="FFFFFF"/>
    </a:custClr>
    <a:custClr>
      <a:srgbClr val="FFFFFF"/>
    </a:custClr>
    <a:custClr name="Peach">
      <a:srgbClr val="FFF1CD"/>
    </a:custClr>
    <a:custClr>
      <a:srgbClr val="FFFFFF"/>
    </a:custClr>
    <a:custClr name="Mist">
      <a:srgbClr val="EBF9F3"/>
    </a:custClr>
    <a:custClr name="Rose">
      <a:srgbClr val="FFECFF"/>
    </a:custClr>
    <a:custClr>
      <a:srgbClr val="FFFFFF"/>
    </a:custClr>
    <a:custClr name="Mist">
      <a:srgbClr val="EBF9F3"/>
    </a:custClr>
    <a:custClr>
      <a:srgbClr val="FFFFFF"/>
    </a:custClr>
    <a:custClr>
      <a:srgbClr val="FFFFFF"/>
    </a:custClr>
    <a:custClr>
      <a:srgbClr val="FFFFFF"/>
    </a:custClr>
    <a:custClr>
      <a:srgbClr val="FFFFFF"/>
    </a:custClr>
    <a:custClr name="Apricot">
      <a:srgbClr val="FAEFE5"/>
    </a:custClr>
    <a:custClr>
      <a:srgbClr val="FFFFFF"/>
    </a:custClr>
    <a:custClr name="Teal">
      <a:srgbClr val="257886"/>
    </a:custClr>
    <a:custClr name="Tulip">
      <a:srgbClr val="990066"/>
    </a:custClr>
    <a:custClr>
      <a:srgbClr val="FFFFFF"/>
    </a:custClr>
    <a:custClr name="Teal">
      <a:srgbClr val="257886"/>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B94CBF9C-B2AA-4A43-A7A8-0563608F31B7}">
  <we:reference id="wa104381526" version="1.0.0.2" store="en-US" storeType="OMEX"/>
  <we:alternateReferences>
    <we:reference id="WA104381526" version="1.0.0.2" store="WA104381526" storeType="OMEX"/>
  </we:alternateReferences>
  <we:properties>
    <we:property name="FormID" value="&quot;6QkzPSo0mEGOLQGlQuP_Idrk8HEP099KjiklDhZ4pJdUMDVMMjJMWE1PUDJFNTlDNTFNNUVQUUdRRS4u&quot;"/>
    <we:property name="FormMode" value="&quot;DesignTim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7510499333422065","enableDocumentContentUpdater":true,"version":"1.2"}]]></TemplafySlideTemplateConfiguration>
</file>

<file path=customXml/item10.xml><?xml version="1.0" encoding="utf-8"?>
<TemplafySlideFormConfiguration><![CDATA[{"formFields":[],"formDataEntries":[]}]]></TemplafySlideFormConfiguration>
</file>

<file path=customXml/item11.xml><?xml version="1.0" encoding="utf-8"?>
<TemplafySlideTemplateConfiguration><![CDATA[{"elementsMetadata":[],"documentContentValidatorConfiguration":{"enableDocumentContentValidator":false,"documentContentValidatorVersion":0},"slideId":"636923061718326079","enableDocumentContentUpdater":true,"version":"1.2"}]]></TemplafySlideTemplateConfiguration>
</file>

<file path=customXml/item12.xml><?xml version="1.0" encoding="utf-8"?>
<TemplafySlideTemplateConfiguration><![CDATA[{"documentContentValidatorConfiguration":{"enableDocumentContentValidator":false,"documentContentValidatorVersion":0},"elementsMetadata":[],"slideId":"637510499333422066","enableDocumentContentUpdater":true,"version":"1.2"}]]></TemplafySlideTemplateConfiguration>
</file>

<file path=customXml/item13.xml><?xml version="1.0" encoding="utf-8"?>
<TemplafySlideTemplateConfiguration><![CDATA[{"documentContentValidatorConfiguration":{"enableDocumentContentValidator":false,"documentContentValidatorVersion":0},"elementsMetadata":[],"slideId":"637510499331078247","enableDocumentContentUpdater":true,"version":"1.2"}]]></TemplafySlideTemplateConfiguration>
</file>

<file path=customXml/item14.xml><?xml version="1.0" encoding="utf-8"?>
<TemplafySlideTemplateConfiguration><![CDATA[{"elementsMetadata":[],"documentContentValidatorConfiguration":{"enableDocumentContentValidator":false,"documentContentValidatorVersion":0},"slideId":"636923061718169580","enableDocumentContentUpdater":true,"version":"1.2"}]]></TemplafySlideTemplateConfiguration>
</file>

<file path=customXml/item15.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TemplateConfiguration><![CDATA[{"elementsMetadata":[],"documentContentValidatorConfiguration":{"enableDocumentContentValidator":false,"documentContentValidatorVersion":0},"slideId":"636923061718326080","enableDocumentContentUpdater":true,"version":"1.2"}]]></TemplafySlideTemplateConfiguration>
</file>

<file path=customXml/item4.xml><?xml version="1.0" encoding="utf-8"?>
<TemplafyFormConfiguration><![CDATA[{"formFields":[{"dataSource":"InformationClasses","displayColumn":"term","filter":{"column":"language","otherFieldName":"Language","fullyQualifiedOtherFieldName":"Language","otherFieldColumn":"iana","formReference":"userProfile","operator":"equals"},"hideIfNoUserInteractionRequired":false,"distinct":true,"required":false,"autoSelectFirstOption":false,"helpTexts":{"prefix":"","postfix":"Select which information your template should have in the drop down menu"},"spacing":{},"type":"dropDown","name":"InformationClasses","label":"Classification","fullyQualifiedName":"InformationClasses"},{"required":false,"placeholder":"","lines":0,"helpTexts":{"prefix":"","postfix":"Define who has access"},"spacing":{},"type":"textBox","name":"RestrictedAccess","label":"Restricted to (only visible when state \"Confidential\")","fullyQualifiedName":"RestrictedAccess"}],"formDataEntries":[]}]]></TemplafyFormConfiguration>
</file>

<file path=customXml/item5.xml><?xml version="1.0" encoding="utf-8"?>
<TemplafySlideFormConfiguration><![CDATA[{"formFields":[],"formDataEntries":[]}]]></TemplafySlideFormConfiguration>
</file>

<file path=customXml/item6.xml><?xml version="1.0" encoding="utf-8"?>
<TemplafySlideFormConfiguration><![CDATA[{"formFields":[],"formDataEntries":[]}]]></TemplafySlideFormConfiguration>
</file>

<file path=customXml/item7.xml><?xml version="1.0" encoding="utf-8"?>
<TemplafyTemplateConfiguration><![CDATA[{"elementsMetadata":[],"transformationConfigurations":[],"enableDocumentContentUpdater":false,"templateName":"New Swedbank standard","templateDescription":"","version":"1.2"}]]></TemplafyTemplateConfiguration>
</file>

<file path=customXml/item8.xml><?xml version="1.0" encoding="utf-8"?>
<PpStyles><![CDATA[{"Styles":[{"Base64Png":"data:image/png;base64,iVBORw0KGgoAAAANSUhEUgAAASEAAAAuCAYAAABnPK96AAAAAXNSR0IArs4c6QAAAARnQU1BAACxjwv8YQUAAAAJcEhZcwAADsMAAA7DAcdvqGQAAApjSURBVHhe7ZyxzuW2EYX3BfMMaf0QeYQA6VO5S5XGTaoA6eLOaVIEqVwFBlLETdobHnpmIvIezpAUda/+f/kBB8buPRpR5GhEUlp/2Ww2m80befz3P4/H9394PH795Rd9+83j8c+/PuTnzeZydg5WPH747v+dQSS2IXKnklhZf/zN2zo7D36rbX/5/YdNAno9qjf292cHfUv7XCS2gs+ag6d4/Om3vENUP/5tqGMeP//E46jeWYSOTx+mf/3jQyYBvRbVLkKXMVWEPmkOniLqSHSaWLt4/P3PPM5BYn05rC2FBq/1LtBrUe0idBlTRYj4Cn3QHDzF43e/4p2hSr+LtYuwqCWJ9eWwthT6oDcsvRbVLkKXcUkR+hrHi3ZErX//2NUxeb3Ljq+VfHLIS3H3qqAfvvuQCUCvRbWL0GVMFaFPmoOnoB1Rq3OKiB1+enytN617w6Xizz99yASg16LaRegyporQJ83BaVAMaEfUStVbDnEJN7lVb9x8wxsI2qYP/IqUXo9qF6HLmClC4DPm4DTdRQgKKnT3Ugx685QzXzfeUiCJ8InCB3/60D5W7SJ0GbNFCHy2HJyme/kEpWmkHEbBq3x6HNPXuO69ENrHql2ELuNMEfrayPWB7QXnCkw6jypYkjWnmExf60dZF0H7WLWL0GXsIuSTV0fYA9M38Gy5maeDVce5cqaM1N9S542B8+WLwF5TPeB4y4C/G5jKFsfXctpE/arD/pZ1OktOXAN+u+DN4NO5jjpcV24fZr9oS/1pBtp8on02VngY1dePc+HvkG+DH78eWZ0PLfJ5dKlUnwPxpY+efq+Ug1UwnynFE9sT1K96QQ66fY8/a2z4IDYpYROZqBOf1Ng4G1qKQU5ng7xeHm0b/MGnBPQ4ldMm6lfJ0nJoaXviRmTQc6jkuobGqDHOjKmxgqTfergqH2ryDYybicWrlWJHbZKwBcxnkrFiUL/qwhzsuc4h1WMyHDwNkBxaMDyjSpJDC4aSoCXnBqJ+1WwCoOKPDL5q4EaPoPFVGOOZ9nUk6cy4F8LMwikUV+fDkXyzseM9of3s70USuoD5TDfLwamYkeqtGGqKRKZy4VfXRHJowbKLbtxA1KuaTYCJazdNTIsZNLbqovbR6fasGsunq/NBycsHdtxJSfgC5jPdKAcvKUAo2mnJJqf4BWqMVFXPqScI1HgCnupQVYoh4QqoVzWbAGdUD8gkNPYKNdq3tABBbK9AuDIflGhGMysJX8B8ppvk4PKijBkze9DkqS47IFI1nZqekh82044sq8BVsQTUp3pHAjjnHIHGXiHSvq69Jd2kxF4O/D05QsYLXJkPYFl8IjlFAfOZbpKD4XjhwYAHETbp8d/oQdF62OYEYQd0SEJkpp9UrSVTXRz1YtFeFf4cnZfsX1GfakUCoE1oG9T5dJVTnILFpVrQvrDfWzNcjKu3v5PiirXgynwA4XEQ+kr7bWCPSk5RwHymm+Sge1w1CVHyuDA/1LquPHjsAJU3OFJAwmmbFyN1Um4IIT89U/vkj5RwJpfOLVaD+lRnE4AMjjswIrGegsV90oL2hTlzdsxaBeyqfEBc5j2qtVzpuMHFXsB8ppvkIPOYUj+LrSDqf7GV5EpJzFkoHt6UTC42T7nZ7xAuPnUq/Q1yilAvbvwksRnMYzqTAI1jwxsjSaynYHELLWqfmxPkJme4MU7mxHA+RMuOxuwJ9OyFirWA+Uw3yUHmUYmFwvwqsZS4RQiDGXRyjuE9DfCU8ZLCGWCQOw/r9aiYOZJQBvOYziSAzAwZUdvFdgoWt9Ci9s2OQ7e8MbgiH6I4Tr+BaGkmtgLmM3nXz/xHLcxB975u7O+4E5IUT2wl7jRNOsNdTqHIsL8X5eODQgdPTU4277gBSUiDeUwnEkBslNEEmIHFLZT6VKxPjLSP/b5UJFnflg9JYmsStUtsBcxnukkOhjNE1A7c/1ie479eLYFSP0noErdhclA0/aZ/D8ksxx0ktkZHwnWstXslYQ3mMc0mQKvKC6MJMAOLawqWSSPtY7+vlpwq89Z8SBJbk+jNmtgKmM90kxzM/U5802o9BN2GaREKZjtNyevQntnSkZUJB0lYg3lMswngHAdGE2AGFte0sH3s99WSU2Xemg9JYmtymyJ0QQ5G19YtqQUUeoAqFQ+xzSWeVL7obUo+gdB10Zj2YXal8mZjSRLaYB7TjRJgFBbXtLB9UX/nWCclp3p/PiSJrUk+JzlOJbYC5jMdrr+G+lXOcSD3LTtOJLYnwmVWJK8AAXqQ6vA6dLghx0SK3iAczxN9f0Fe3452LvOYbpYAI7C4poXtc73Bsm+Ul+RD4D8+jBm32Zh2jgOj/QJOFSCcj4xPQVgcDgGGl2TV7jn1qI5FiP2u+p7/P65HO5d5TDdKgFFYXNPC9kVP/tabkxlofNWqfIhuNNnbZIT3UJJYC5jP5IwV9asWjjFovunC8hh9Vi+T8WecA8exf57BGFkmAeZpqmoE9agO0zX6uyolv9gKqPcgsRnMY7pJAszA4poWti/8OBWKpuCJnKxYOjkJS2OrVuVDzwOWFNbbfay4OAfptWG8WhvMMwxvGEdTY1VqvBxiuB1wSCb6uypVX7EZPXsGYjWYx3STBJiBxTUtbl/kz4IHOXZI2jxz0OKjPiR7I7GLeLUW5QNgviehnZgFQr33QpKcooD5TM5YUb9q9RgTD7u3T5E7k50IYoWkY4CzyBPK7YDDtDoPNPOojku3jqkwJHaDeUw3SYAZWFzT4vZFs+hhNQrRK/IBuPfCSckpCpjPdJMcZJ4sjIkWYybUicO4uOQD2EkgckFIEuqtddhLUtx19+Fc4QdSEDohSs6DJLTBPKabJMAMLK7pgva5+TMj0sZX5IMyEmNEEr6A+UzOWFG/avEYj8z2mkIMryC5J0m/ia0gupDW25Hegtdd6AYkoQ3mMd0kAWZgcU0XtS/c1B0R8rGaDb0iH5TemdSoJHwB85lukoNLZ7uNlwh+o1LREFtBc8dc1XpjERwntkz3sk81EBswj+kmCTADi2u6sH1LZkRk41e5Oh+ODBci9FswY5DQBcxncsaK+lUXjPHShwzZw/M/OmsVoejNSGPqFVVVsRndnwTANxqbeEw3SoBRWFzTxe3LN28QgwpJ7rwdU67Mh5qc4z3XguUbZmpBEZawBcxncsaK+lWLx7i7z0dU1wdqUjWKCfDWzmJ5IkqMehoO8gDjKVh3Hv6Mp93hmOL3SmIxmMd0kwSYgcU1vah9+QbG2GB2wGLi71B4qvHr4ap8aJELK/akgvPNFD3mM6X4YnuC+lXOceDpOiqJLZP7mnhOq7HNs9lsNgXuCwG2rErYQ4Idc5DYN5vNps3MVo0SvdEU22az2bRhxcPUetMlzOyRbTabTQErHoXIt4AgL8m8760an/BsNptNQbSJnYUXDNgDwsY8hM16bxkHNfaTNpvNpmD426xeNWZQm81m80TXbGhEwV7SZrPZFOT9neBr8G7tArTZbGbJX07P/uNezKacD583m82mm/wFufc1vBYd/SLe/ec4X778DyIt4cb2sLOpAAAAAElFTkSuQmCC","Name":"Main heading","Paragraph":{"Font":{"Name":"Swedbank Headline Black","NameFarEast":"+mn-ea","NameComplexScript":"+mn-cs","Size":36.0,"Bold":false,"Italic":false,"Underline":false,"Color":"255, 95, 0","SmallCaps":false,"AllCaps":false},"Alignment":0,"IndentBefore":0.0,"FirstLineIndent":0.0,"ParagraphSpacing":{"Before":0.0,"After":0.0,"LineSpacing":0.9,"MeasureInLines":true}},"List":{"Visible":false,"BulletType":4,"StartValue":1,"IndentLevel":1,"Character":8226,"CharacterFont":"","BulletStyle":0,"BulletSize":1.0,"BulletColor":"Black"}},{"Base64Png":"data:image/png;base64,iVBORw0KGgoAAAANSUhEUgAAAK8AAAAgCAYAAABkdCh4AAAAAXNSR0IArs4c6QAAAARnQU1BAACxjwv8YQUAAAAJcEhZcwAADsMAAA7DAcdvqGQAAAZjSURBVHhe7Vm7jiVFDL0/yDeQ8hF8AhI5ERkRCQkREhlkuwkBItpohUQACWlTx5yuqTp2ubp77vTcWfWRLM362PVwuVy+vbcLFy5c+GSw/PVhWb7/clk+vy3Lz98sy79/L6QeH1js8u6Hpw1A8Pcfv5y2CZu/EarvjrPmeTRk++7OHfJW4mK3rl24CjZ2wk3Ueam+O86a59GQ7Vs5nDmpx8Xyz5/9okfy41dX8r5xZPu2VqHlf/vpDSSvLvrbL5blw3trF5avP+u5oqfbi6CbqwjVd8dZ8zwasn13beOJreKz4BK0VGJST+0ENvTx9xffULeOIlTfHWfN82j45PY921CbzC+N2VruhbPmeTS8xX3XFyF69XVDZyarQtdC9d1x1jyPhkfad01KtKntuspvK2tZy0vftbTFjq5PcJ9IDvww6/yLUO0wsxvxthmsc21xsOFfvzt80YbzrAFrWykEc0PLVH3beGKd62FMvtbYYZYfSWbfzo/xoN/iv/asA9+qp5hjg4wfcbZvXfMkZtOvWyPR87bAqhGCvuHAVqg/1Q4zO+Vtk3ozVQ78iHRj4OARcNW3MvgRg4B2CZPJYK2WdJF9K0iOEg+6dLA4tcmjQl/V070i45U7GjPzi2xHgrVnl38YfFSSDdVN/ah2mNkpv1kGhzqC859dkFVknighphIUBffFJxM5xENroHCIioxX7nDM9KI2hdKquI47+2RntyFbDJ7oUeYXqD3VDjM75U1w8/D0YWMQrCWw4RCb4PxXwdiYA58Ko6pSkoxDGFzMUATgy1jZWJqY2I8mIKo3OMw526scZlh41n1AMJ7yFA5RkfHKVXluzGYFoeyPVI70+cKkgwRWW6odZnbKj+YMq82O9sH5Dvxd4pX1kPLtVjk4Ug4uroPnlH92sMRofZvDdBxEkgHA2C5pipCuyHjlTMr8pCuymAEZt0LXSvUcttHoxkMGt0DtqHaY2SkfBWeFSwi54Rk6v8S3VsRGSN1clUnaK4tpa5skeoTOtwjVN3dOJSakHKJEJ1WR8codiRnQcaN8kteE6u2wRQS3NawaYkO1w8xuxrc4/LwUdH6QpGqrLdX+P3f2SNDmWLyRjHJwkdDFtwxB1W3R2RahuiLjlTsSM8DllLw47qIPqvMUNpAeUlA1Or4I1Q4zu47fkIydfRGqp1C/tGqKLdV+jJ3CYQyuBZkI3Xbvf1bRWk555Y7EDHCvhVRw13Ykr8kUUWBJVcx4wN2owK7jT0xeqkOMbN2lRmLsEA4T961oSdAWrSI8XXfv3+ZO7FtO+YxTZLZRW2GxxNqi10wqcwcLXhNMxXN7pRX3GmfFPdsGqkOMbDURZk/2CK53Dj4NdXwRql+1baA6xMzW7TkSJPJoP2vSVuNBeXaVtwxKqqLjIcGTEv0IJFWhPNZIysFVpGf8YKM6xMjWfYLaMX+LbowiVFdkl37PE/vc4pFxipGtvb5tz4v802qLxA5+V3Ww73KtE0S/IepkkOCQnI0EMXwqipCucDYYN3g2XNWFJImuUF+qQ4xswz0Ngm6JM6gkbgy5+FGVIhWfYTRHdI5FSFdkfMYpRrZdsZy8ElOE5RubRFVDpYx6kCBJXAWAQIdDQ+WOxilC94rIxnxR5TAWJKjgWDOH2AT1pzpEZhuuBQeEPa97bw8suIwdv9ogKeEfxbUIXQ1RUtq61nghdgfjT7Uh4xQj204ftEe7MLqRQylBoWsHC1Jk30owD90rlN8sO2+x+lMdIrPdHT+IvFyW4JFdInQ1hK/QRuEQFRmfcYqR7egydoKLhgsN29m52gFEFUQl6aeA9BBwwJhH9HStUN6e5llyHHh+dAyqQ8xsbV9bfoBABjF01beVIK50q5gmMGIYtDl0r8j4jFOMbKMcmMqgYHawACCJ22RBUKGTPmwEq8DtQWIstCBl0caveoo5Nej44kv1/z+O2gPG3824e9HNU4TqEFtta/zada5VBOufrNVs2tgjjryY+uybg8ASAzHRODXPczd+ME7LKZ9xipHtoeSFlAvMIS5ceB3YBZ0kpRUBuWS4hKQvXHgddK9CEaodogpN6sKF14Em5KgdvZL3wsPBtQP4t37XRuLqVwn5QnPhwumwH5RtUq6CdmKViOcP1wsXXhXDBB7Jx+3/c3rhwovDvjnrZ71V0ErgMyG+b5cWgi7E7fYfXxMVihefioIAAAAASUVORK5CYII=","Name":"Sub heading","Paragraph":{"Font":{"Name":"Swedbank Headline Bold","NameFarEast":"+mn-ea","NameComplexScript":"+mn-cs","Size":24.0,"Bold":false,"Italic":false,"Underline":false,"Color":"255, 95, 0","SmallCaps":false,"AllCaps":false},"Alignment":0,"IndentBefore":0.0,"FirstLineIndent":0.0,"ParagraphSpacing":{"Before":8.0,"After":0.0,"LineSpacing":1.0,"MeasureInLines":true}},"List":{"Visible":false,"BulletType":4,"StartValue":1,"IndentLevel":1,"Character":8226,"CharacterFont":"","BulletStyle":0,"BulletSize":1.0,"BulletColor":"Black"}},{"Base64Png":"data:image/png;base64,iVBORw0KGgoAAAANSUhEUgAAAHkAAAAWCAYAAADkWDPGAAAAAXNSR0IArs4c6QAAAARnQU1BAACxjwv8YQUAAAAJcEhZcwAADsMAAA7DAcdvqGQAAANjSURBVGhD7Vi7bhtBDMz/+GvyHf4KF/kBV+lcpVKTykUaF2kMpDFSqVMVF4GLAEbqC2ZBGnMj8o4rHQQpvgEI2HwtOdxdrfRhxTvBx6urweXL7e1g6v8C6If7M/X7A5OwDnmMX7vd8OPhocn3+/uz5KZUI5OwDnkMjj1Xbko1lpwuFOuQDSWnC8U6ZEPJ6UKxDtlQcipg+/Q0fL27Gz5dX4/y4THw5+UlzPv7+bnZdRifb27aQ+Lv6+tkPXh0fNtsRrH4H3rYNW8LmgFiOSYT1GchI/TwgP45p/KvvTkf3TWyUhepAIVyQ5mgeQtp0AFkgvwWMgJIi/xdQNAph3woD9rHbrttdq2D1zvpkHUncp6oYW8AwG5XeyTIoyf65+Nj6DsnFj6JQ4Z8DA/ojW3wh543qOscJx0yFwJBUh6IFsPFolGP4dMKPa5rjsNQzbxHCgQ5/CqEHadFfSAtQQc4doqbY3gA4M92PQC8KRTsl9ZYcgrgQ3JBoWYaQRvUXWx/joCBcQzXpae4ui7ETGVwbMbNEjwA0YmHzM2k5FtyCpA9CiLwyUScqSeBWji/qVN9BL0RTF0Gx2bcLMWDbhaX7E3iYN/Fh8wFz8XxdVRdA34eAzF1V716DZq6DI7N1lqSB+0ZjzIzpWD/dP2SUwCO6xVL0a6w6BUciYWc3ZDZp1csxRuUB3w2mykF+6d8lJwCcFyv4ErThubElu2q95KGHL0hINCbSwj2XXzI/FDA3yC0Kvo5hh2LFzEacsk+T3VzmDrEKT6Tj+HBUjRkDy/0YC4h2HfxIeugph4I+hjhuKwJbdrUe6dTyXJEJ8NMZXAs6jH1CMfw4NBvDPoVSn9AYbBfVuMe4XyaIvHvo/o1BwLCuUn4oAEszq9JjfOcAIhQ4iBmTtf1HIhf6nuy3gSoC/ld4HMMDwDycCwOGnS6yX09RaXGPcLnhE9ORmYm3mD0axeK1auYpS1oQA2Rz5xYeBlT6/DL91AeAP1Z0zeH5mTeGaUaI+OU6GLVBjFAbyDa/SzYBLpD22IEJUcFdepmstAuaB0u0JtLwxI86CnXTe+3lWK2xsg4JdGOwrWA60iLwiIoHNe8ub4BMRiUF6i+ukNbkAC+iGG/3hwVoDcmMrp2gV4e5oYIf7Zj05ppD3GNm+EfgiyZG8OEiHoAAAAASUVORK5CYII=","Name":"Lead text","Paragraph":{"Font":{"Name":"Swedbank Headline Bold","NameFarEast":"+mn-ea","NameComplexScript":"+mn-cs","Size":22.0,"Bold":false,"Italic":false,"Underline":false,"Color":"81, 43, 43","SmallCaps":false,"AllCaps":false},"Alignment":0,"IndentBefore":0.0,"FirstLineIndent":0.0,"ParagraphSpacing":{"Before":8.0,"After":0.0,"LineSpacing":1.0,"MeasureInLines":true}},"List":{"Visible":false,"BulletType":4,"StartValue":1,"IndentLevel":1,"Character":8226,"CharacterFont":"","BulletStyle":0,"BulletSize":1.0,"BulletColor":"Black"}},{"Base64Png":"data:image/png;base64,iVBORw0KGgoAAAANSUhEUgAAAHcAAAAdCAYAAACQVvO2AAAAAXNSR0IArs4c6QAAAARnQU1BAACxjwv8YQUAAAAJcEhZcwAADsMAAA7DAcdvqGQAAAOnSURBVGhD7VnBkaswDE0/W00OFMKVKtIAJaQGrumCS/rwt8BgSciSYb0L2e83o5ldYmzpPUk2cKuouBTefePuX1/eGvccnQuXKyS8OiBKt7Zp3KMf3NudT2YVdwdyxI3mRR7OJfQMcd3QrRycHT+G6VcU15M1jO49MhsG9+wWQsO4EyumihuxT1yFrDeaqO3HKu4FUExc5wb3CBPdm/60/beKG1FQ3NE9mzDWEPc99O7hD2HLwmBt001tPwxRsb2/cW3nD3TeP0lcHKTWVeK9tkgkmUWT+QKeXn3nWjw2cSCla3TuJXBKePf28Ntktl8lK5c7IpqVGEiArXmS1v0fiZvZVWKsMpEYR8R1Y09F5eYTnK+LE/PuEzhcXsF/3+VXtrhGdXBh2653r/Vgxg5lqeTAgYCQkO1hjk01MH+tOAgpAokasF+piqfCwlPFErv33Yg95TsVUk+MQ215bjO2MLjiUq1RG7MJRPKFEUiIsJIvQ6AUrHtpYss8alsCiR3xa20jO8S1bdr3pIrDwSltURtnibMgBqxkuVoddkvmMMXN8N3qHHwNksiJTlNU3GnPMCpKEwaQEsfqIAtS9wOyhN/ZkgEWibm+awlGq7/zZ4vl7/ScO8T1k0gvMWDPIPvddjFzEQRpbG7lAzRxU0m2xz8J2v3HfJe7B912ZtOKZZ+4StZpbU8jnEMSoJi4iXksUi1ki5ttaZ6ir94MLoqJC0gRexVxAfx3MveBlgz4TXGjHmB6MhYVNzVZvH5sjpLi8uTB/4sEZCBbXO97fPzTLdxOgNdZ7FfaMiA1mVSNKaTEiX7o2WqKyyo1jj/WkgEWibm+a+BJ8jTiBBQVNxLFxDUeQxZoFWo6GmCJC8BjWiR0+Hk3LN9yfdfAuc3htJi4uDqlDMXOpapXG0OCSVQA9UHJaDJutqOkA0xxue+ppJvmmd9ehUsTiL8oCfG6Eqf7xBUfheZXh5gsOUBUld7Kvn4czNePHDEusOPtEkCrCMSbfYIPGWGI4rsQPxaQ8EZj0n4DmH5REmxTN3gmsGhK2wbg6t6aD9CLvP6tiEvI/kZLXiDxxJMcKpN3DG7wli8Mn2B1PFLVAneqX1niNvGT23STgZ/85BdFM8RdSdHH5QISl3wA8POKHcxXz9RlSJKD/3MnC8Mm0O0j3V2wRnzNXL/+FNaKMDpFxYcBbw/aNlLxgcht3RUfgulEPbBTdYGDVMUFsD0Yfu/xp+JCwOLOJ9P/Wdjb7R+FMQmxerAKewAAAABJRU5ErkJggg==","Name":"Body text","Paragraph":{"Font":{"Name":"Roboto","NameFarEast":"Roboto","NameComplexScript":"+mn-cs","Size":22.0,"Bold":false,"Italic":false,"Underline":false,"Color":"81, 43, 43","SmallCaps":false,"AllCaps":false},"Alignment":0,"IndentBefore":0.0,"FirstLineIndent":0.0,"ParagraphSpacing":{"Before":8.0,"After":0.0,"LineSpacing":1.0,"MeasureInLines":true}},"List":{"Visible":false,"BulletType":4,"StartValue":1,"IndentLevel":1,"Character":8226,"CharacterFont":"","BulletStyle":0,"BulletSize":1.0,"BulletColor":"255, 95, 0"}},{"Base64Png":"data:image/png;base64,iVBORw0KGgoAAAANSUhEUgAAARUAAAAbCAYAAABSkxsmAAAAAXNSR0IArs4c6QAAAARnQU1BAACxjwv8YQUAAAAJcEhZcwAADsMAAA7DAcdvqGQAAAXJSURBVHhe7Zw9juM8DIbnPnODvcUUqbfbPq2B3GHKr8kRphpgW7dp9gRbpAn2GvxEW7IpWaToH0V2oAcgdhD/iKSoV5Lj7FulUqlUNgDgDl+nd/h4N3a6wgMA7CHx2B5I+XdrTt2xc9PuzncNj7aBs4uvswZuNo6jx4bsvb7msJtYbo11QrDz6QSf13yF86qiAtDCp83hx/sJvu778j1FvDZ6UTl6bI4qKhnQiMpoRlza7R0tJSpgZmEX29K4Uv7lms238F2C3v/j1MBXe4fH3ZqNo/RK5Rn9dyR2KCpmtqGF46xt4csWz3DexrPSK4tKLnKLylgX43Znb1RR8dmnqAhigXtr14Hn631TZ6uozCenqBxloFVR8dlNLFpR8fbQWw9uIRk5E1VFJc5RBloVFZ/dxKIXFd5hKjjSKoZbUsv31iUKz7tdGzhbP/rzpw+Y/QeMMZu3vdvC90d7hU/jK/WjeziO29GMvofA/ernb2Lj/eW4iZ+NGe3YN2QLHauRUjnQ9lEXg6K+EK3Ypc6b0yaijaUD/v0G+NOb/Wgztlip0GMlRCU5GE5je88sypTveJwOtqhl9D0kj6hcx/Os0RopnYNUHyFz6gvx429ZX7jxgMxtE0nGAvAX4PsXwE/zZ2gX8/m/afBLUIsKUdVQOGgSny0qfvLtzGYfMnvFGrs28/I55fvjSmZvM/huwwPy4OF4Jt85ksVpkOOODHycYZumM/xCwJ5aPAe56ksSDEQSnqVtirF0gnIx/8QEZbAfZuUydXYuKVFBR2+k46OJLyQq3jHGf1q0YeGVFBXNbCb1zZFEhauJPeRA3X8z62v0jRlXjO+r2pT6Db6NYESFJLRfkwbnMnZa2rj3EYqJCumYJYX71KIMj5HZiPW9NeeYGb5/tuD7t4XvHGJxWuS4Sc6Z65E95CBXfaXGxCgMwVhY1SYTC8DviHgI9v032rCWOaLS7eNiqptIoGNrUZFmMQrbbklRUQ48jsOICrMCQfaQg5z1NXw+yQ9pM8jPmjbZWOAP8xyFs8sn27AGLwiyd6PmP4GeBltCVKRrQjSzwrNFBaHLWMyre6ZgD4u8gqggpXPAxaHJgSNdX/6YoSs06vfaNtnr9VsfZ+u2QFpllGaV4qKitqBzC4sK8gi/MnTWLfeNqEeuQV5FVJCSOeDi8D5XW1BfzLhgRWhlm2yf7FVUkDEZuuSFVFGJt4Hn3a7T9zT665pov7ySqCClcsDF4X2utukYGmre3tu7b5CbtW1ysZTd/kQ6jsJ1YnFRMZ+PX0XK1t3UshdRCYHw69QgX8iriUrIs3LAxRF+vqS+kHGr048vbuuDrG2T7RPd18nEVn6tfFRRQbj7admrqDiof2FeX11UHLlzkLO+EHp/9H9Y7TN5XdOm2G/q1cpl3SoFmSMq4/aHFxWpiLYWlbVFlbsopWOa4pHE+hVEZQ85yFlfDiokXzbmMBbHmjaT/ZYUlg0EBdGKCl22iaLAFIj6+kmBKosX78n43//Cun/oZz/qKCkqtO0lBbZVwceQ/Hao+0UQlT3kIGd9OfzaR+PH2po2Nf3W/+bnv+DB7QXfpF33bgrFExV80j7Zs/V7W5qUWAfSVUz/Pot//XCss21EBaGF1SUZf2zFtR0UuNeBg894faQzGJb67h0z5r+iHn6N7+cLSfku7d1TpHKOyLEpRSVzDjSkYl1TX44wTi6njqVtavrtKYyiojN2RgkTNzGTnCEZfoFIydAkqvt/VId24oZvA9vTPWLxzxmEa3zvBoWYMzR+VpN8P4KoIDlzoCF3fTnopMuNIcqSNjWxPAWVqJzwpaT0DIBBdbOLVyT2WhPgmNhtRQUBo+LxtvvZz542ofPZW0nhklLfGVv4HvvZv/QTd4fk+1FExZEjBxq0fbS0vhxjf8iPGShz29TGUqksYlxC64u4UqlUWIYVaJ2xKpXKWuoqpVKpbEr3Nio+B1M8EKy8Mm9v/wMDntGIW0xmdAAAAABJRU5ErkJggg==","Name":"Bullet list, first level","Paragraph":{"Font":{"Name":"Roboto","NameFarEast":"Roboto","NameComplexScript":"+mn-cs","Size":22.0,"Bold":false,"Italic":false,"Underline":false,"Color":"81, 43, 43","SmallCaps":false,"AllCaps":false},"Alignment":0,"IndentBefore":21.2598419,"FirstLineIndent":-21.2598419,"ParagraphSpacing":{"Before":8.0,"After":0.0,"LineSpacing":1.0,"MeasureInLines":true}},"List":{"Visible":true,"BulletType":1,"StartValue":1,"IndentLevel":1,"Character":9679,"CharacterFont":"Arial","BulletStyle":0,"BulletSize":1.0,"BulletColor":"255, 95, 0"}},{"Base64Png":"data:image/png;base64,iVBORw0KGgoAAAANSUhEUgAAAQwAAAAWCAYAAAA1tqLaAAAAAXNSR0IArs4c6QAAAARnQU1BAACxjwv8YQUAAAAJcEhZcwAADsMAAA7DAcdvqGQAAAWCSURBVHhe7ZsxlqMwDIbnPnOaLVJvt31aTpEL5AjTbkubW6TJPbyWwUYWkoUcA7Nv/L3ntxPA1m9JFuBkPzqdTqfjcc+7u35+ul+fg3s45+bD4vGjKNl/jaN7jM/DNXXqseTT2bln5VS9zo3uFowL7XJxt/voXs82wqTJnh00Udc4JF/cxuN1deqw5NPZuWflVL1ZwfDF4YpbPB7axX01KBriwmzshNf9Mukexk1jibqify7v67Jq6tRjyadTF2AFp+pdCgZfENxzdF8XOO/b5e5ebwoUF2ZjJ7QqGC3pBeM4LPE8dQFWcKperWAALQVKY7V2Qi8YPxtLPI+IfUtO1WsrGPk12gJ4DNDn013vy4ahNFnNCc493eM++FelaczQYH8FbUbCNelpaNXKzq3RBfZeI9HkfRT2fOZr39FUYottyhYfUpr2EbThPAr+GubPoflXY39cnBM8AXPXK/mEaZF7gD6OvNYsftbs7MqmgpE2/nKBRxWMkETIkdMeC/o8249Ovw2+xfPgdPg8lF+nrLqoJrCTB3u6/h1NElttz5cHtvoQE3KjZIfto2lbz3nJI+8T3C/+Hc4J+vA1tE9oa19QWuQegK/lNsjTOiI+sMampHd3tIIR7mKzcOqEowpGHAfsZI5OfezaKFZdaXw4jvwGd7yUxMS2VZNEjW2rD7MkpgmO7ODYAsmO77PSFseT/ML0g/ybzuX5mesr+IHJJ0rL3CvFmFsPgDk2Bb27s6rSbPPBYh6NtAXAOUiarPV4RNKgaaNY7UvBB6Q7iVWThNV2jQ+1PjV2lvP54k/2ib8AXBj4POJvdJoWjHStNobFb9KNuaWNQ8gKRngUwm0+Hs55cSQw2gJoUTCiDW5xAKnfm4uzVheX5BJWTRJW2zU+1LRC3nyR16ot8+NyQutX7CP4QIobhxZji9+WAkcKg3ITMdkwzK052isJOOCRNpWERWMItDRZ6XgcQ282bRSrLvpkdvUF9Uv5gZtVk4TVdo0PudhpbOnD+aAmjzRblkW1V+5hbdwxoMYGq9e5v8799v+Y2p9MzBa0ggHgx8Kt72sAF1TLwszeU72+/OmHNj5oexUMIBbT6TxqXg+3u23VVGKr7VofaguSIuUIhbvT1uSRpq8UN0rr3EvjzXNcxiJPHZU22Ll9p4IBcAHau2AA1sSNHFEwMO7pF/B4dzcf3GCX0dyyYGA02zU+3KsP54PvWDCAGh8AtECk8cnrCFBjwzK35vwvBcO6yPYuGLBIX77NHzOSbeF91ToXitV2jQ+3aJ102ObXKo+0PpZF1Tr3gKgPNMe/uSevGhuWuTVn2yvJ8s6cfb0jbOQA+HHrnYKRbBT0cYtnS/JiLLo0n0ljWTVx1Niu8aE0h0g6j2K/2BH6CNo1v3AFY9FniwGHdG1t7gFprv5VYvo6WfDJDrHZFT0B0f8loQ5NwqGQoGD6YrFslL5ZMLL3PH8OaQx2YiUnyZaSkClmHFZd6c7gx19pQufYJwxG0wteKeBbB+QrCavtGh9mfYje2t9hpPGkWBkKBlCyFfXRuHG0zr1I0gdNuKYqNoLeQ1gKhm/ZJotv8XhosJm2Fpc5xV+TfRU7t3cKBhA04nFnfYuNdbFbxpvatVDBAauu1posTx9Vthv0CTmBPzNaeTv48zq+tQUj2IrjhrG9rdXfa3uU1rkXWZ4elI1go42S3t1ZOX3VvPghr+CYqQouvwaFFr7m89dzgbYuzEiygx0btOW/jsPgX6mWAgvU6JI1yf6SNMVFQxeFRI3tGh+yfSC+zLdAEb6Pv+Fs+L8k86EMqWAAYIv/vycxr/VFtUfuAcva2qDBYEPT2/kBxEVRuhN1Op3OcscgewWdTqezImx4+kf20itTp8Pz8fEPobgkR2YDoUYAAAAASUVORK5CYII=","Name":"Bullet list, second level","Paragraph":{"Font":{"Name":"Roboto","NameFarEast":"Roboto","NameComplexScript":"+mn-cs","Size":18.0,"Bold":false,"Italic":false,"Underline":false,"Color":"81, 43, 43","SmallCaps":false,"AllCaps":false},"Alignment":0,"IndentBefore":41.3858261,"FirstLineIndent":-18.4251976,"ParagraphSpacing":{"Before":8.0,"After":0.0,"LineSpacing":1.0,"MeasureInLines":true}},"List":{"Visible":true,"BulletType":1,"StartValue":1,"IndentLevel":1,"Character":8211,"CharacterFont":"Arial","BulletStyle":0,"BulletSize":1.0,"BulletColor":"255, 95, 0"}},{"Base64Png":"data:image/png;base64,iVBORw0KGgoAAAANSUhEUgAAAM0AAAAUCAYAAAAujbmOAAAAAXNSR0IArs4c6QAAAARnQU1BAACxjwv8YQUAAAAJcEhZcwAADsMAAA7DAcdvqGQAAASlSURBVHhe7Vo7cuMwDM19coO9RQrX223vVjO5g8s0PkIqz6RV6yYnSOHGk2tgCUogIQiESFGy89Gb4WRNSeDD55EUtQ8bNmz4BYC2gafHR9gfL9B3qX1r4x5j1uKenK/HXdbYXzGuq3Ii42rb7eBwbOEKUDWw5sA9Aq2NSYXx1LQ341GC0jgt6c8mmgTIuBdI07DWB99fO1YJR3Og1imAC7zukF8D50xu2pjXO/CQsGyUxqnWH45NNAmQcW1misl8hEP7M0VTi68mmiWxiSYBMp5aznMDZ0FzoNapTTTr40eLBt7fwLfPj2LSZDwlmnODyRyuNFYwtfs1ByyncIux90XUtf2ugddLZy8WmGy7cE8K2pgpX/w4fIuK9zRHOC/Ag5Bjg3MexcXxkdtmzZ+YE+YT23Ijj7N7bt/bxfHxXRb7pC0Nc3OJIL7aTiZld8omIskJTv8A/jqfeXt2fZ9jAimQcU00tD9+cqT4DLimaOj5+I4Vk0k2r61LaHuEgw+cKzD/e/rAQhtT8wWghUM/JibE83B8PC9W0HN5cEzZCPkRfEKBi/dNSzShOV/2/XND4bp++T7rmsyRRE0u4XLs+pT6656P8Ubk2ESonOBdEUxo/0YEUpBJGbXM2YxATs0RTSr4cOmLWMyOqS1NCpp9zZeUf9TPEzyHh4RlI+ZnWDzxmWG/KRoXP1opCcG+EB8Xk4yDRE0uU76HiYvnPNOm75P3Any4FcX9UQXTt1PeVi0GTZ6exdlsL2aBNUQzVXxy1pm6X4PGwxIN9wGBY+IqcHbbnL5rFg8Jy4bGmaDxtEQj/UFY16w8c9TmUvOjuj5k3ODzoAuFt+fDyLAGMj71TsMDZwVTS4KW+HFQ4pbIamR3TrFqPDRfwpYBG+6X8VtVnwyJ7yyaKe5Wnjnqc9nfz2pwJIJSmzJutxRNKCC29K0imlCo4xWPt1usNAhc8uVBgOcm7/vWoqFCXFg0hblEdBw7HpqIiutDxg3gTRcKby9vYUALZDwpGnJgbdEo41hYWzQccMHTpXhiM/DjW4vG5j5bNIW5RJAN5Mj/3V8utqnGDU5/dLH45q5lnqCR8buvNCGBwxfbFNYSDdo9+1lrnBwtFnN4SFg21OT3qBUNorumx3y+aMpyiQiicHXYcRrGotRmMm7wognH9b3nEUWQcU00kehw8PCMUH04xXCtVDQISpI2m+DxN/9/cLMSY4zJ+5IzsymaMQ+8dnWrVP8zCdOGwpmwhGiSuaQiFrY01OaSQDx9U+qxqD6MuLn3G7dVw+81L66d8rZkHDFocq8Yz7/HAY1iCs+5v/533+aIZmDXFVD3zYB9yBKBDEH23y7Gx6kSVnIHPML+2fXTd5rE9wBEikfXnyfqlA0r+UuIBhHGDjEf5lIbm2OJXCLIDjZV4AU2rbhVgxMdNRSEMiMgvAOD4OK9bmZVEqkGNeEU2pVffD0PdsxL8LMhC+JUcWpjakWGoIOAMHHgPa6gNWGmeJSIJmXDSv5SosGY+3c2P3Y3vs+7MTbHErlEBFEoKwkh16YVtw1fFKEAKt51Nmz4VaAt3jbTbdiQiW4Lkd5mbLgVHh7+AyvKRsJsaCo/AAAAAElFTkSuQmCC","Name":"Bullet list, third level","Paragraph":{"Font":{"Name":"Roboto","NameFarEast":"Roboto","NameComplexScript":"+mn-cs","Size":16.0,"Bold":false,"Italic":false,"Underline":false,"Color":"81, 43, 43","SmallCaps":false,"AllCaps":false},"Alignment":0,"IndentBefore":55.5590553,"FirstLineIndent":-14.1732283,"ParagraphSpacing":{"Before":8.0,"After":0.0,"LineSpacing":1.0,"MeasureInLines":true}},"List":{"Visible":true,"BulletType":1,"StartValue":1,"IndentLevel":1,"Character":9679,"CharacterFont":"Arial","BulletStyle":0,"BulletSize":1.0,"BulletColor":"255, 95, 0"}},{"Base64Png":"data:image/png;base64,iVBORw0KGgoAAAANSUhEUgAAAMUAAAASCAYAAADrAxpnAAAAAXNSR0IArs4c6QAAAARnQU1BAACxjwv8YQUAAAAJcEhZcwAADsMAAA7DAcdvqGQAAAP7SURBVGhD7Vm7rdwwELx+rgN34UCxa7hUgHtQAyrhIgNOlSpxBQ4uEdzGmktqxY+GFCVR72w8DkDgHR85u9zdoUjpVlFRcTGmvqGv9ztoDT3agSYimofuguFt6Pmy81FfaSAbNLS6rxuus4swKbsPiWfTH45lSRAN1J3w5yNymINL/TDkd3r0A43D3Pqeusb0lwzeRwQU2tWiuH+oKIwQOX5KjCq2T9WqKMrhUj8MOS6YsVXBO1hMsDhPLIRevd51H/0rObd0sHLthrg0aZlAvldRZMCQ48KX3a6KYr8ozIby3uKpojgIQ44LP/xfKqCmCFoa537kdGwhRC96tsaWaXz+N4lcbAYtJlRkIyZuLpqucXiblp4H7QqkEFPzeL2jWq8dt76/5cZax47XoMaNvXOHAY198HiD9efcIY/kkBHbJLBw01yMmB9FYMjXyZ6GOblOUq4QhS0+c/YelV25z3CgOECTvueYhD9alXz1e4oEA9oAorBnfhbCzD8XiCmefXYFPI/H6UJd1mTn6YTP/xNOLgATaxu/3aLgseyn4uhaZ02B7zbe3MQHK44jT+KtHOoxoPgZIV8OFwP5UQyGXIIUtCAhuYni38hp1BfbQUK+WFBDIBtIFCE/A60v126I2Lok3uEmJD4uRZQZa1dkoS28C9ui82IkPMCei6M5RPyoL4eLf6/8oB9fiL4pzlT73nmkMUiSvLdP3u7lLqKsKBY+9djWAxyEhXyNKLjP56OXekK4cwuKIlV4triliHaKAnGmRJGRQ4QzOVzNDfw7w3WjPz+Jfm213ytiBEPuF4zg6O7Fv1FxxoLCNmLtKlHYIjRNHzvUxpBTWDnAoognneEXe16s3y6KEzk8w4XyXAyGPCKKIIlXiULOvKgtZ3GQYARkF4lCQC9lR5297YWTL3XO3Ey7IT6bKLJy6Pm69nsPF8pzMRjyN4lio0hclBaFPiYFa2CBhOsrK4pEAcv//jdR7Mghw843vnk52cGF8lwMhhyLQv4nQQ0TpwcpLIvZKQoGKh4Gc47Oeb+kKGKFgdZXUhSMWLzXR9W8WL9bFIzcHDLE/kO/UVrbyuVCfhSDJMm/aPfULe+JfcdlvLzKfM6v/cKxyGnUJ4njfnlsLpzoFaUa1/X98j0hBLSBnhRzn15H4tUfspsqREE8uVLs6VeyjJxYJ0UBfS8vitwcCowd1cATIZcL+VEMS+BXjZ1aXzwZo5pjk8MB549R/Hfa6dhC+NgSfqxBtienKGI7N0waEAWDv8X4H+/4PrHmDe2eEQWD5299vBNsxXrLl7Xv5UXByM0hI5YPQQ5XzI+KN2EpLJWouaui4nNja6erqPh00EeS+pT4R3C7/QWdclcI63MgHAAAAABJRU5ErkJggg==","Name":"Bullet list, fourth level","Paragraph":{"Font":{"Name":"Roboto","NameFarEast":"Roboto","NameComplexScript":"+mn-cs","Size":14.0,"Bold":false,"Italic":false,"Underline":false,"Color":"81, 43, 43","SmallCaps":false,"AllCaps":false},"Alignment":0,"IndentBefore":69.7322845,"FirstLineIndent":-14.1732283,"ParagraphSpacing":{"Before":8.0,"After":0.0,"LineSpacing":1.0,"MeasureInLines":true}},"List":{"Visible":true,"BulletType":1,"StartValue":1,"IndentLevel":1,"Character":8211,"CharacterFont":"Roboto","BulletStyle":0,"BulletSize":1.0,"BulletColor":"255, 95, 0"}},{"Base64Png":"data:image/png;base64,iVBORw0KGgoAAAANSUhEUgAAALQAAAASCAYAAADyiPTBAAAAAXNSR0IArs4c6QAAAARnQU1BAACxjwv8YQUAAAAJcEhZcwAADsMAAA7DAcdvqGQAAAPfSURBVGhD7VkxcuMwDPR//IP7xRWqr7terWbyB5Vp9ARXN5PWrZu8IIUbj7+BIwhSEsGFTMmyc8lpZzieSOACBFcQxOw2bNgwgUtX0c/9HoyK6uZIFyIKprMgvBUdzsN8dG1tIB90bPy19vg4vwgX57eO+aw6n8upWJB9uJXAkVB7wwbhGfkvwUPjEPI91d2RTscwuo7aSq7PTVoECvoZCYV+vYj2TxW0CJfz58Trcntwg/NoxWLZh9sJNkFPQMjxZp8alzTj3i1AYd2xEDp3vnrV3Xly7trJKvWrMTcOyx753wQ9ASHHoo1VYxP0fEFLMSiPw7L/7wRN1zeidx4fi4IUcixafW8qkbIhDZ3CdRS0tRCiMx0a8SWDe0zZwN6nGtZDhnxYDyaLpa1GvFVDh4V+I6IArXk6Ftve9p/sg1rD1HfPkvwz5j1s01wMGAfRB9GL+/k1Hj9mC1vI8426HEOiR+J9hKAH4UjveHJ+Y//OieIEXXxfLx9MddP5Pv+ikhsBfQBBDz0rizjwB2GIaOb5jeB5bHfwXHFNw7xM0Ka97T992Pjjne8NwrbeJkvy722AcBmar4SLgeLY0aubn4g5Difq68jwBoQ8JkcNJdxHCNp6+jWflVQN5AMJWvMz0PpK/WpY60KxMEx7WAUH4STr5OrIogb7w1iaf8SLrpVw8d9ZHHRtgZBH4/UtIZyCkHPCpDLEwa8NTmS6iHUF3fO516Q3GCGrZA8RNF9L+Ygr43juvyzogn0Y4578Z3NVXPdw7ej9NxZyHC9tRmpByPMEM2IgWdBrCTokhX1YI8a1tqD7ChP81K714NekXte3FvQd+b+HK9ujm4JeUKF1ghn6qXuUoGN/iEbfe4KNRUB+LREx6Oz8uD51+LBy/d/IrtSvxlcSdFH+kxYDtCAzuLI9wh+Eo/EeDAsg5J8kaMU/hbUF7VsLtQYWt17ftxb0jPwzhvkSU5LPGVxoj+w+ekZ1Zgg5FnS8F5M5vKbThPWLmSlohrmRjvM06m/XFLQlCLS+7yxoRmn+GdFv7U8uch+lXCgOD7q6Sv3HtR8vP5yQ3e+Cs2gh54QNrwZ/3NKfJaaBR/t43HUIx0raFgWNrsUN4+vxddVzOh+9sOImOru26/rzYg3oA1XocM2vY+KICflFX/gaqwka+l9P0KX5jxB+N0AlLuVCcawGIQ9BJoODyj+SGCc3RwIXu9YJQCcSBW0thF/1+jAe+b6MHh6rYsJNM0TEZ+3pP1a4f855td9nCpqR+19P0IzS/DOs+CNKuKw4NnwSekGBKrVhw5fDrSq1YcOXgm8Btuq8Ana7v7EGs91+CjoeAAAAAElFTkSuQmCC","Name":"Bullet list, fifth level","Paragraph":{"Font":{"Name":"Roboto","NameFarEast":"Roboto","NameComplexScript":"+mn-cs","Size":14.0,"Bold":false,"Italic":false,"Underline":false,"Color":"81, 43, 43","SmallCaps":false,"AllCaps":false},"Alignment":0,"IndentBefore":83.90551,"FirstLineIndent":-14.1732283,"ParagraphSpacing":{"Before":8.0,"After":0.0,"LineSpacing":1.0,"MeasureInLines":true}},"List":{"Visible":true,"BulletType":1,"StartValue":1,"IndentLevel":1,"Character":9679,"CharacterFont":"Arial","BulletStyle":0,"BulletSize":1.0,"BulletColor":"255, 95, 0"}},{"Base64Png":"data:image/png;base64,iVBORw0KGgoAAAANSUhEUgAAALsAAAASCAYAAAADg69MAAAAAXNSR0IArs4c6QAAAARnQU1BAACxjwv8YQUAAAAJcEhZcwAADsMAAA7DAcdvqGQAAAO3SURBVGhD7VnLkaswEHQ+juYdCIQrUTgBQnAMXJ0FF/LQ0zAMQqMWCJC8W1vqKh1WC92jmdYPPyoqKm5g6hvz7/kErTFtN5jJGLM8egrM25j36N5HfbmBNMzQzX2voZzuFeSMy5jBvKhuTX+6Zt+oSwqKx8ECT9P2g/kMS+t782q4/0ryCCjwbyQV6s6mev46s+eMq5o9ASyAE/7peJW/UgxouhuDMWNvWhtL24+77+ZOWKruN4FiqmZPAAtgQ/M2W81ezf4dFI+DBbCh9f/2Esq7QGc+Sz8KPDYYY0bz7liLG51juZCrpmqxCYg0YpOWTPNqNrxNZ94XdTX2uAU6LjGxzq8819LxUvg2jd73aqO0j+5eV+pC4JqD9+Bk3OcixOLIBhYIizgNYeJLmN2Zyg5+vje4+wIli5I0zfeIjhPY9fO9YookBGoAs0sfm3DhXwzC5jmnu8UR9/IYjEvXw895PCZ/ctLHBfqfM/3eznSlLvMzwNQEzZfCRQji8AcVa850R5DkwqZXGC/xPv9Vs8dWB80XS6wG0kCm0vwENL5U3S2SudEkpBVwNii/j/KDV05nKO9Z4QM1E1ytC+JGfSlc9HcQRymze19jbKMthxLqDySv2Vc+u83OD2ygjVDG7NTn85nRrp7bdy+bPYEbxEVYNe3qh7R3zZ5QG407dQneVbHd4coOFggTTpBggsBzmX1JDGnEmsSVajqki0zlVlBurT1y0Barx5Wqu0Uyd8TsBKkLynVxs9+oyx0uVLuskKSihOtZWcrscvZETVZCVGAEpLtnKjNaHXsGdhc6ujht3k3URTjk3olLdgdkUhRTCbMn1cU7toBjzQkuVLusYIEfMrvi30Nus89HCjUGMqce3xWzJ3NHzC79bccXUZ2f4mY/UReCe5/j8vJ8ggvVLitYAJtd/idJdduzn7h1QCfNTuBChAMkzs/mzJvT7DFjoPGdNfspbjQJVS5RfUqbnZBaF4Jo0x0D6aRyoTiyQpLpX1B781q/ifrBy/PyWe29fAbTz6LAUZ8Ujvplq1s5rYbwORPQ56s++GYtgBrIVEvfPI6dz2FI19+6HacgmRvExcbYTkwwSWBMec2eWheBxI1W8FQuFEdWsMASqNcosPBSRfjYdzh4fu5lC6gTigKPDYa2eP2DA9KeNhMrttLCwgFTEei3BP+HHzpTh7xa98jshBRuHdc6SZRhUH8YU16zE1LrQojlWJDCFYuj4gexGkuZsqLiz+FoFauo+DOYjxB1VS+Ix+M/BUFdI7hf9hcAAAAASUVORK5CYII=","Name":"Bullet list, sixth level","Paragraph":{"Font":{"Name":"Roboto","NameFarEast":"Roboto","NameComplexScript":"+mn-cs","Size":14.0,"Bold":false,"Italic":false,"Underline":false,"Color":"81, 43, 43","SmallCaps":false,"AllCaps":false},"Alignment":0,"IndentBefore":98.07874,"FirstLineIndent":-14.1732283,"ParagraphSpacing":{"Before":8.0,"After":0.0,"LineSpacing":1.0,"MeasureInLines":true}},"List":{"Visible":true,"BulletType":1,"StartValue":1,"IndentLevel":1,"Character":8722,"CharacterFont":"Arial","BulletStyle":0,"BulletSize":1.0,"BulletColor":"81, 43, 43"}},{"Base64Png":"data:image/png;base64,iVBORw0KGgoAAAANSUhEUgAAANQAAAASCAYAAAAjb/CxAAAAAXNSR0IArs4c6QAAAARnQU1BAACxjwv8YQUAAAAJcEhZcwAADsMAAA7DAcdvqGQAAAQMSURBVGhD7VnbcYMwEEw/riYfFOJfqnADlOAa+HUX/nEfilaHhDhWcGBsZxLtjGZiIu09dCsk8VVRUfGL8ega9306kda4c9u7h3Nu6LoJwtu4630cz54dDWbD9W14dulfZ/c/wLneXVAbTberLt4x/xa81A8hP7lz17tbP7Suc5dGnh+ZvHcklNoNgjpVQT2JKigDhJwX262Vt9WeQqSF/UQg7t65s/fl3N0Xxx6dLKvdvwYWdxWUAULORSNbpSqoKijBvxCUu8et2v2JILlo9P+WEipvs9bdhufM6VIgzt3dtRVb0nDekYlMNlUriZzZKC0MKJpLk/E2rbvutKuxxJ1jKXZA8kpyRgt+mSvFhLNxP/UvnpeX4p7Mv4rPct7eM//AkTkAqB9hYD5hhcFrEPJ5oSDhcDYXzyShKnl7BTVOoPc9nOPG8xsShTgf4VzXSvLaLiwgD5XcCGqDCCo+k0If+Id8SvFss5tjjXvothp76EOKBtBxmrhSn9gPMY3CWMu3Hi//m46HnRL2zH/oc2AOAOZHOt/Mm+q4AiFnPL4p4SSHDxRUafXRfKWkajAbTFCaH2DxWe3msHJbYk8LZ+4TeWbjGgtukh9j3OXxc38Y9s7/kTnA75kfMdiZAGLzr9/Q0QAhR+Kg6LHhtRlsTIKYJz5i1WkP/SzxEX+1CF4jKDyb8rm7X6HzsbsFtcy9JfZZ3pRPVq7S/KXizOZvUVCG+Wd4Zv6PygF+z2okdig2EnAJQj4ayxHtzJw+SlBDUia+qxb9shY2s6sTCoxFJO3st2fYJui4rHZzWLifiX1vHn+doD6QAzZ2XVBEpSUI+bTYIrTqXyWouE9nLa3oZIIZmF0mqIhwqePPC+MB2++/s35WuwxL3Jtin2xv8r+3cf1WQb0zB+g7qxG9AurGCqcEIf+QoBT/EtgEMzC79A2F7ZeKAQLQ8Vnt5rBwb4kdGOMSfyaxGLlK8/cxQX0gBwCrkRRwLiQ0XF8OXUwQci6o+L+YVJZ4IAWzUVCATIQKzgOc+BQw/DQXNrOhBVUqDGthLWELtzV2IPKew63VvHAtXM/GXRoP7BEU8O4cAMyPAKyEciWLK0z+nWMNQo7EwWhsnbuku/yp47F/vBK+Dterui9zmj0bF4Z4DZtxehtpguNk+n647i3FSm2wN1TcNiOOhStWZjcVICkswMxtjD1CCsY3smhauFIsFkHRuPl4YK+g3p0D9GN+HAYhH5ycNDjl950kQTc/RhyXfhdfJDqhzOlSINgO6Y9xzPYjJse30huDThoRFKA/bn77omff8bTdNUEBVm5r7EApjog1ri2CAuZxHy8o4J05AEp+VHwIqbD8RA2PKioq9mJtlayoqNiAsBWqb6c/gK+vH3bFvFHKne5kAAAAAElFTkSuQmCC","Name":"Bullet list, seventh level","Paragraph":{"Font":{"Name":"Roboto","NameFarEast":"Roboto","NameComplexScript":"+mn-cs","Size":14.0,"Bold":false,"Italic":false,"Underline":false,"Color":"81, 43, 43","SmallCaps":false,"AllCaps":false},"Alignment":0,"IndentBefore":112.251968,"FirstLineIndent":-14.1732283,"ParagraphSpacing":{"Before":8.0,"After":0.0,"LineSpacing":1.0,"MeasureInLines":true}},"List":{"Visible":true,"BulletType":1,"StartValue":1,"IndentLevel":1,"Character":9679,"CharacterFont":"Arial","BulletStyle":0,"BulletSize":1.0,"BulletColor":"81, 43, 43"}},{"Base64Png":"data:image/png;base64,iVBORw0KGgoAAAANSUhEUgAAANsAAAAXCAYAAACCqTqPAAAAAXNSR0IArs4c6QAAAARnQU1BAACxjwv8YQUAAAAJcEhZcwAADsMAAA7DAcdvqGQAAAS+SURBVHhe7ZsxbuswDIbffXKDd4sMmd/WPauB3CFjFx8h0wO6es3SE3TIEvQaLGlLFimJsuw0tqv6BwgEtiRKFD9Zduw/mzZt2vQrBbcajrsd7NGO9Q3M4V+ne31oY7DfHeByg9FxALjB5dDFcX+o4Q6yjWvVtX+smuDc7AL4AHh/ATjhz/dlOgNNZQKOhkExh5P66cm6wdbpmbABNHA2MZ7a/rcIPt8AXv8C/MM+WVsDbGjnZrgfG2xl6Kde2XjORvNVXMU4ZCuDbb+r4DoQmA22MvRs2J6lYdhePbhOeGXjV7fVwIY2sJ3cYCtDhcNGgOEW8rMr0F7p1gibNgijDbYyVC5snx/BwbXBdq5dEqaCl0pWfmOcSuRrZfx421beNgUSbjegvX/fL7LDAc+5tmnS7ziOo5341rCOcq/g95/qD/nQ1Nat0bdft1Z88wcH2D/r29aNxWysD657U8MZy/b1bFxw2M99QJIHYtg/jIGJvWyPP3CJ2cAYVgcbzr2bAB2W2WDj8EfMgtJPatTCe1DR/wonW5SXRolpqgXi7UTtEPEtYKuDvgfxnODDis9laJjQPeTzw0bn+SITNTa2ImGTyRsfwFywtWZXcLzCkckVHldp01eC5mrKdKulLYPmARMmMK32rr5/FYmNQ7ZhVmJbnydRkISRpKExVlVrF37FnuiDJG8PUjHszs8Nm1jU+dzdGriMGFvqdkdojbD5x6KDnQ22+KotE0mBQSwaKR/KgiKg8OpnLEg8mXhC+LBpMfo+H9j32PgyYjCkqbCJ/ik7B5cfYd+Kgo3kBhsBaibYtECmQOByySgnLNV/Li02/LgOSzyhxPHIQmb1kI+MuiQtPrmaDFtG/AF3J3Tv1t2/yb5p85LUmmGTCZ2frLxeaqIfg02fSC51bLmwKcmcWnW5YmPU2vT1iI/cuovBxmOQmD9NxcFG4ufEyvlrYAv95PomuWQeB9sjPqbVnRc2kvNN5u6ZzemkioSN5KBw5zfYzLFsc8k8GrZs63zkxoa0JGyke/CgxpY3D4OUvhcLm0gOu3pusPXt5tkGmzpHWO5ah/+1dfWqaL+KhY3Ey1CCbLC5Y+6RddpMkyI+udvIMT5yY0NaA2y+wH/07+UHqWzYeOCoHPuzuWjYWDkOhtb3HOXARnrER27dNcJmxecuyLGSYSOJxGOWgm1KMq0KNq3+lMk2yo3PQz4y6y4FW85ikFq0J8XmJ8FGcpPjLISNBVkJpgR3Wdi0RBNQ+H30zymJSu9rUvv8Hcts2L7LR9YczAsbnxdtsUvl5dNh6z/ROb3kNZ6pMR2XIHUWC5aAkt5v6+8r/P04mZfIs8NGNuF1LdZ2m+zsdahgnAyqXNhIU32Q9LrN4q9r+XkkX9fy4x8uFiKGfX7R+BJjyIUN4M2VGyg7VmNgI/mJGk3ECJTScPL7RFkWtsGXnRNAtF8aROpw8+uPgY00xYdVbCfiDAHDpO5/zwgbqY1DMkfI9H65raizZP6OurL9Nx+ans7JcmM1FjYSn0R1G4DBblcoEVC6guAKhIF3bSwMGx5v+4rwi6Smx85sa6ap/QQoOs74n7RjYSON9cGV+sTGxWd+2Kxin9jkfD5k58zVwzoNwBdGH6dLnSmkSQAAAABJRU5ErkJggg==","Name":"Numbered list","Paragraph":{"Font":{"Name":"Roboto","NameFarEast":"+mn-ea","NameComplexScript":"+mn-cs","Size":22.0,"Bold":false,"Italic":false,"Underline":false,"Color":"81, 43, 43","SmallCaps":false,"AllCaps":false},"Alignment":0,"IndentBefore":28.3464565,"FirstLineIndent":-28.3464565,"ParagraphSpacing":{"Before":8.0,"After":0.0,"LineSpacing":1.0,"MeasureInLines":true}},"List":{"Visible":true,"BulletType":0,"StartValue":1,"IndentLevel":1,"Character":8226,"CharacterFont":"+mj-lt","BulletStyle":0,"BulletSize":1.0,"BulletColor":"255, 95, 0"}},{"Base64Png":"data:image/png;base64,iVBORw0KGgoAAAANSUhEUgAAAF8AAAARCAYAAAC7HnDpAAAAAXNSR0IArs4c6QAAAARnQU1BAACxjwv8YQUAAAAJcEhZcwAADsMAAA7DAcdvqGQAAAKdSURBVFhH7VjLkYMwDN1+Us0eKIQrVdAAJaQGrnTBhT60esKyhX8hEyeZzUQznt01RnrvWbLF/nzta6eM5oF+Lxfqp5XcVHbuXxrRSss0UN9dhNA+OuqHmbaV3k7uY8Unmmn0okPwgUYeYSM6ur55A1qJjyS7Cq+BFno+p5vxlsGJzFnuprxtjuBvN9H2ArAl+0jxw8NyduvmjPNX/HvtYfG3eZJj6DrzgoMz/n3oRIB9dDQ6IWi1RxmPjv3z++LQGNYdfbCYHfuOsDwqfsAdj5Q3qt3efcBj19A6US/PUkE1UfuJeZ2Jt02OfIZ0bAkJFnXEHcE/dQ53hoDLPLPVA/F2Evs7stZvxBFki8zf5pkWJJLgRzLgb24ojID+CFbsjEcxWuxeM3NUKx49os/EywjKO807lzvj7dqYtA9ee+bAih8QY5Jx5p0VOjd3ywL+NGtL/qSKgd3ce8HPjj/+W15kq8U7WFxuMrAR5rgoBYFJ1yTvZYhpqZ64uP3aTFY9S/xbIu0VEQlrOC2uEpKNOyu+Gl6Ie3512lp8PfO1tA/jpeIr9vqImw5//GBkEutu8a3hst2FqZcX7F7xVTz4GifOHncmysZj/pXiKz5g8fdPOsqc891gVXwEFceZTkQt3OAcuZH4NVB+7TsyP5O9NTtkfo5LVXzNvkpQDdBW/DLZ94hf5lUyy0nPfIsZVhffP8yT8De9A9Vc/MiPxfNc8VP8oeVOEwLNyGg6wNiPxX1opyvxxI4fROF/O/YjSQnWnN0jPuZsyeJDxn4PyDBrW4kPC708eHLWOh5WQKuDbzxMMtjTwE0FjhH/UjxvCJxrNfevTROgofgwiWnjMcHNV1vw01J8wWlEtjyyOuCDy7bbBZFhPqFs1SbxiP4ApioyPNaDaVsAAAAASUVORK5CYII=","Name":"Small text","Paragraph":{"Font":{"Name":"Roboto","NameFarEast":"+mn-ea","NameComplexScript":"+mn-cs","Size":16.0,"Bold":false,"Italic":false,"Underline":false,"Color":"81, 43, 43","SmallCaps":false,"AllCaps":false},"Alignment":0,"IndentBefore":0.0,"FirstLineIndent":0.0,"ParagraphSpacing":{"Before":8.0,"After":0.0,"LineSpacing":1.0,"MeasureInLines":true}},"List":{"Visible":false,"BulletType":4,"StartValue":1,"IndentLevel":1,"Character":8226,"CharacterFont":"","BulletStyle":0,"BulletSize":1.0,"BulletColor":"255, 95, 0"}},{"Base64Png":"data:image/png;base64,iVBORw0KGgoAAAANSUhEUgAAADgAAAAQCAYAAABDebxFAAAAAXNSR0IArs4c6QAAAARnQU1BAACxjwv8YQUAAAAJcEhZcwAADsMAAA7DAcdvqGQAAAG6SURBVEhL7VbdcYAgDHYfp+kDg/DKFCzACM7Aq1vw4h5pwm/EeOJV27u2ueOUGJJ85As4/SmB4GExCj7mOQ8F1nnYACCbvCYAGFtRTAPrG/EgONAZmFYGrDH4zECNfzQgQMhgFCwhgak6jP04wBZwBuub8zP9V0UC+KrU6il3oCN4EwFqF6p+c1hdso+DaNy+EdUs6Y2DldFd45x8c6bUgQyp6zqKDsXCvFfMs9r1LCggRqi4uZw0Olm8A5srXDagJZpsiOrFJgEJmExZl3p8DVhGASCPxf3IsdBXF4tsohRHvEqSNGq1JPrq810tbGiJJEpKFO0BSqzq10mbIumGAUrSA+rn2WxaDQVNvTwEUGgNkpJr8nOMJRXhFkWjA+ytQx9dANwndg3wbNO5fhzgxSGjkd/JYVmMieJ8w97Z8O7kQc4A/mwFeeK4MCpRer3cF9cAe0D9fOenALzTg1cASapDHJpOI+Gib0kwmzw/AIy6/enHW6BUNNpwurHESrXO/NwCSEK/ahbpGJ3EcfxVSzb8Ox758T3vfA2K14hwD2Y3cUN5whJAktF7cAjgEyIF/VXyD/BbZZo+AR/tlQ/6W1YzAAAAAElFTkSuQmCC","Name":"Caption","Paragraph":{"Font":{"Name":"Roboto Medium","NameFarEast":"Roboto Medium","NameComplexScript":"+mn-cs","Size":12.0,"Bold":false,"Italic":false,"Underline":false,"Color":"81, 43, 43","SmallCaps":false,"AllCaps":false},"Alignment":0,"IndentBefore":0.0,"FirstLineIndent":0.0,"ParagraphSpacing":{"Before":8.0,"After":0.0,"LineSpacing":1.0,"MeasureInLines":true}},"List":{"Visible":false,"BulletType":4,"StartValue":1,"IndentLevel":1,"Character":8226,"CharacterFont":"","BulletStyle":0,"BulletSize":1.0,"BulletColor":"255, 95, 0"}},{"Base64Png":"data:image/png;base64,iVBORw0KGgoAAAANSUhEUgAAAC4AAAAWCAYAAAC/kK73AAAAAXNSR0IArs4c6QAAAARnQU1BAACxjwv8YQUAAAAJcEhZcwAADsMAAA7DAcdvqGQAAAErSURBVFhH7ZRBDoMgEEV7Ge/DbfQErt3XA7D1ALjzBi7cuTfeYQopyAyItU2xmPqTSVpgPg8Y5/aXgqkDVpSQFTXkPYAe/khjW0sf5VW+5wV9syRmfNiViDfbmxPSoeD4xu9nuvFv6gLXw5vCOaydlxzBtU/RgIAZRNvoktJrqw7EROG2wK2fDMk2ApqPA15LSPPbDXUoCxACF9yOZ/LABFopDrie4/KG+0GG+Zj9nDVwPOYedFEscPfZQ/u44GSd6lpOaS2KA+5vaFso3YeAt/hlNqCVfgKOapaWhQ32iiVV8NPdOKvQ/7VuYpQSuPGyPtSfKCVw04kABsjN2lDJEHBp+Oy7gdAGscGVCNdaL6cLtsNAHgGuhEvGq4aUwWnJ+POXDpN5gvNECQ8L25xnb6YJ7QAAAABJRU5ErkJggg==","Name":"Link","Paragraph":{"Font":{"Name":"Roboto Medium","NameFarEast":"Roboto Medium","NameComplexScript":"+mn-cs","Size":18.0,"Bold":false,"Italic":false,"Underline":true,"Color":"37, 120, 134","SmallCaps":false,"AllCaps":false},"Alignment":0,"IndentBefore":0.0,"FirstLineIndent":0.0,"ParagraphSpacing":{"Before":8.0,"After":0.0,"LineSpacing":1.0,"MeasureInLines":true}},"List":{"Visible":false,"BulletType":4,"StartValue":1,"IndentLevel":1,"Character":8226,"CharacterFont":"","BulletStyle":0,"BulletSize":1.0,"BulletColor":"255, 95, 0"}}]}]]></PpStyles>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C3066B4C-5303-4975-BFCD-6D99804097D5}">
  <ds:schemaRefs/>
</ds:datastoreItem>
</file>

<file path=customXml/itemProps10.xml><?xml version="1.0" encoding="utf-8"?>
<ds:datastoreItem xmlns:ds="http://schemas.openxmlformats.org/officeDocument/2006/customXml" ds:itemID="{EEE2063C-4384-492E-ABFE-9CE8BD6987AD}">
  <ds:schemaRefs/>
</ds:datastoreItem>
</file>

<file path=customXml/itemProps11.xml><?xml version="1.0" encoding="utf-8"?>
<ds:datastoreItem xmlns:ds="http://schemas.openxmlformats.org/officeDocument/2006/customXml" ds:itemID="{DF79D526-460F-485B-B49E-9961F42FEA3A}">
  <ds:schemaRefs/>
</ds:datastoreItem>
</file>

<file path=customXml/itemProps12.xml><?xml version="1.0" encoding="utf-8"?>
<ds:datastoreItem xmlns:ds="http://schemas.openxmlformats.org/officeDocument/2006/customXml" ds:itemID="{99E9A379-577E-4EBD-A2DD-169C044E2597}">
  <ds:schemaRefs/>
</ds:datastoreItem>
</file>

<file path=customXml/itemProps13.xml><?xml version="1.0" encoding="utf-8"?>
<ds:datastoreItem xmlns:ds="http://schemas.openxmlformats.org/officeDocument/2006/customXml" ds:itemID="{6A81695A-A543-49BA-A9C0-07C3AF8D6A3E}">
  <ds:schemaRefs/>
</ds:datastoreItem>
</file>

<file path=customXml/itemProps14.xml><?xml version="1.0" encoding="utf-8"?>
<ds:datastoreItem xmlns:ds="http://schemas.openxmlformats.org/officeDocument/2006/customXml" ds:itemID="{CDC7E3F5-B1C8-45CB-BD2A-B623689F6565}">
  <ds:schemaRefs/>
</ds:datastoreItem>
</file>

<file path=customXml/itemProps15.xml><?xml version="1.0" encoding="utf-8"?>
<ds:datastoreItem xmlns:ds="http://schemas.openxmlformats.org/officeDocument/2006/customXml" ds:itemID="{66345CBF-CC65-49FD-8919-673A26B1615C}">
  <ds:schemaRefs/>
</ds:datastoreItem>
</file>

<file path=customXml/itemProps2.xml><?xml version="1.0" encoding="utf-8"?>
<ds:datastoreItem xmlns:ds="http://schemas.openxmlformats.org/officeDocument/2006/customXml" ds:itemID="{2ACC7C35-5325-44B1-AF4F-B4D1005656AD}">
  <ds:schemaRefs/>
</ds:datastoreItem>
</file>

<file path=customXml/itemProps3.xml><?xml version="1.0" encoding="utf-8"?>
<ds:datastoreItem xmlns:ds="http://schemas.openxmlformats.org/officeDocument/2006/customXml" ds:itemID="{41F5F4FB-7D9B-44F7-8776-B62303AA1933}">
  <ds:schemaRefs/>
</ds:datastoreItem>
</file>

<file path=customXml/itemProps4.xml><?xml version="1.0" encoding="utf-8"?>
<ds:datastoreItem xmlns:ds="http://schemas.openxmlformats.org/officeDocument/2006/customXml" ds:itemID="{C05AFAF4-26D2-47D7-AD40-001E0F864319}">
  <ds:schemaRefs/>
</ds:datastoreItem>
</file>

<file path=customXml/itemProps5.xml><?xml version="1.0" encoding="utf-8"?>
<ds:datastoreItem xmlns:ds="http://schemas.openxmlformats.org/officeDocument/2006/customXml" ds:itemID="{F816BB19-DE83-47A3-B71E-56382B336A95}">
  <ds:schemaRefs/>
</ds:datastoreItem>
</file>

<file path=customXml/itemProps6.xml><?xml version="1.0" encoding="utf-8"?>
<ds:datastoreItem xmlns:ds="http://schemas.openxmlformats.org/officeDocument/2006/customXml" ds:itemID="{D1A4A1E3-3440-450C-898F-3A7B381A99A6}">
  <ds:schemaRefs/>
</ds:datastoreItem>
</file>

<file path=customXml/itemProps7.xml><?xml version="1.0" encoding="utf-8"?>
<ds:datastoreItem xmlns:ds="http://schemas.openxmlformats.org/officeDocument/2006/customXml" ds:itemID="{4D844B81-EFC6-4042-9111-A511752BE28C}">
  <ds:schemaRefs/>
</ds:datastoreItem>
</file>

<file path=customXml/itemProps8.xml><?xml version="1.0" encoding="utf-8"?>
<ds:datastoreItem xmlns:ds="http://schemas.openxmlformats.org/officeDocument/2006/customXml" ds:itemID="{6CA29A9C-74E9-4DFA-8119-E31C38CCA755}">
  <ds:schemaRefs/>
</ds:datastoreItem>
</file>

<file path=customXml/itemProps9.xml><?xml version="1.0" encoding="utf-8"?>
<ds:datastoreItem xmlns:ds="http://schemas.openxmlformats.org/officeDocument/2006/customXml" ds:itemID="{DE7625D9-0BC8-4863-A17E-7CC39C4CBBA1}">
  <ds:schemaRefs/>
</ds:datastoreItem>
</file>

<file path=docMetadata/LabelInfo.xml><?xml version="1.0" encoding="utf-8"?>
<clbl:labelList xmlns:clbl="http://schemas.microsoft.com/office/2020/mipLabelMetadata">
  <clbl:label id="{48f4341a-4c44-4d0a-9a5c-8b1c63cf69df}" enabled="1" method="Standard" siteId="{3d3309e9-342a-4198-8e2d-01a542e3ff21}" contentBits="0" removed="0"/>
</clbl:labelList>
</file>

<file path=docProps/app.xml><?xml version="1.0" encoding="utf-8"?>
<Properties xmlns="http://schemas.openxmlformats.org/officeDocument/2006/extended-properties" xmlns:vt="http://schemas.openxmlformats.org/officeDocument/2006/docPropsVTypes">
  <Template>blank</Template>
  <TotalTime>2</TotalTime>
  <Words>1469</Words>
  <Application>Microsoft Office PowerPoint</Application>
  <PresentationFormat>Widescreen</PresentationFormat>
  <Paragraphs>119</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Swedbank Headline Black</vt:lpstr>
      <vt:lpstr>Roboto</vt:lpstr>
      <vt:lpstr>Swedbank Headline Bold</vt:lpstr>
      <vt:lpstr>Swedbank</vt:lpstr>
      <vt:lpstr>Environmental aspects</vt:lpstr>
      <vt:lpstr>Introduction to the Sustainability Framework: Sustainability, Climate, ESG, CSR, SDG,  or other letters?</vt:lpstr>
      <vt:lpstr>Setting the scene</vt:lpstr>
      <vt:lpstr>CSR: Corporate Social Responsibility</vt:lpstr>
      <vt:lpstr>Sustainability</vt:lpstr>
      <vt:lpstr>PPP: People, Planet, Profit</vt:lpstr>
      <vt:lpstr>ESG: Environmental,  Social, Governance</vt:lpstr>
      <vt:lpstr>SDG: Sustainable Development Goals</vt:lpstr>
      <vt:lpstr>C&amp;N: Climate and Nature</vt:lpstr>
      <vt:lpstr>Coming together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Diana Hmeļevska</dc:creator>
  <cp:lastModifiedBy>Diana Hmeļevska</cp:lastModifiedBy>
  <cp:revision>1</cp:revision>
  <dcterms:created xsi:type="dcterms:W3CDTF">2025-12-09T08:15:37Z</dcterms:created>
  <dcterms:modified xsi:type="dcterms:W3CDTF">2025-12-09T08:17:56Z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TemplafyTimeStamp">
    <vt:lpwstr>2021-03-11T08:58:51.9152193Z</vt:lpwstr>
  </property>
</Properties>
</file>